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Imaan Bij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1-29T13:55:39.155">
    <p:pos x="231" y="1500"/>
    <p:text>edit for extension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g32999e20b19_3_18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5" name="Google Shape;1895;g32999e20b19_3_18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g32999e20b19_6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6" name="Google Shape;1976;g32999e20b19_6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to sand pile model: distribution of size of avalanches follows power-law, exponents &lt; -1 </a:t>
            </a:r>
            <a:endParaRPr/>
          </a:p>
          <a:p>
            <a:pPr indent="0" lvl="0" marL="0" rtl="0" algn="l">
              <a:spcBef>
                <a:spcPts val="0"/>
              </a:spcBef>
              <a:spcAft>
                <a:spcPts val="0"/>
              </a:spcAft>
              <a:buNone/>
            </a:pPr>
            <a:r>
              <a:rPr lang="en"/>
              <a:t>Many biological or physical phenomena follow this distribution, like the degree distribution in real networks or the avalanche sizes in sandpile model, Pareto’s law of income distribution.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g2af61dea64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3" name="Google Shape;1983;g2af61dea64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a:t>
            </a:r>
            <a:endParaRPr/>
          </a:p>
          <a:p>
            <a:pPr indent="0" lvl="0" marL="0" rtl="0" algn="l">
              <a:spcBef>
                <a:spcPts val="0"/>
              </a:spcBef>
              <a:spcAft>
                <a:spcPts val="0"/>
              </a:spcAft>
              <a:buNone/>
            </a:pPr>
            <a:r>
              <a:rPr lang="en"/>
              <a:t>We wanted to test this for a couple more grid sizes, to be able to confirm that the critical point for an </a:t>
            </a:r>
            <a:r>
              <a:rPr lang="en"/>
              <a:t>infinite</a:t>
            </a:r>
            <a:r>
              <a:rPr lang="en"/>
              <a:t> system is 1. . Therefore we measured tumor size in different size systems at timestep 100 for different ratios of growth and death. To These points, we fitted curves of which we then took the derivative. Our </a:t>
            </a:r>
            <a:r>
              <a:rPr lang="en"/>
              <a:t>expectations</a:t>
            </a:r>
            <a:r>
              <a:rPr lang="en"/>
              <a:t> were that the x value, so the ratio of growth death, at wich the derivative showed a peak would converge to 1, the </a:t>
            </a:r>
            <a:r>
              <a:rPr lang="en"/>
              <a:t>critical</a:t>
            </a:r>
            <a:r>
              <a:rPr lang="en"/>
              <a:t> point, as system size increased.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9" name="Shape 1989"/>
        <p:cNvGrpSpPr/>
        <p:nvPr/>
      </p:nvGrpSpPr>
      <p:grpSpPr>
        <a:xfrm>
          <a:off x="0" y="0"/>
          <a:ext cx="0" cy="0"/>
          <a:chOff x="0" y="0"/>
          <a:chExt cx="0" cy="0"/>
        </a:xfrm>
      </p:grpSpPr>
      <p:sp>
        <p:nvSpPr>
          <p:cNvPr id="1990" name="Google Shape;1990;g2af61dea64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1" name="Google Shape;1991;g2af61dea64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Unfortunately</a:t>
            </a:r>
            <a:r>
              <a:rPr lang="en"/>
              <a:t> it requires some </a:t>
            </a:r>
            <a:r>
              <a:rPr lang="en"/>
              <a:t>fantasy</a:t>
            </a:r>
            <a:r>
              <a:rPr lang="en"/>
              <a:t> to see convergence is the plot of the x-values of the peak and the grid size. We suspect this could be due to poor fitting of te he datapoints or on having to few iterations.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32999e20b1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im going to talk about the first extension to our model which is a mutation probability.  You can observe that new tumor clusters emerge that are not connected to the previous tumors. Could model the emergence of metastases, although metastasis probably emerges from </a:t>
            </a:r>
            <a:endParaRPr/>
          </a:p>
        </p:txBody>
      </p:sp>
      <p:sp>
        <p:nvSpPr>
          <p:cNvPr id="1998" name="Google Shape;1998;g32999e20b19_1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g1f7897a77d3e6a9c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9" name="Google Shape;2019;g1f7897a77d3e6a9c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t>
            </a:r>
            <a:r>
              <a:rPr lang="en"/>
              <a:t>figures clearly show the different emergent patters between the model with and without mutation. Here in the first mode e see the rapid growth of the largest component which at some point gets cut in half at which th second largest component arrives. In a model with mutation however, the second largest component starts immetedly, gets swallowed up by the largest component and then re-emerges as the largest component is cut in half by the death again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g32999e20b1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cancercells, it makes sense to study percolation, since it implies a wide spread of the cancer cells, which is th epoint at which cancer becmomes dangerous since its deppleating recourses and pressing into other organs. Therefore we measured th esize of the first percolating clusters at 1000 time steps. We see percolation only takes of just before the critical point. </a:t>
            </a:r>
            <a:r>
              <a:rPr lang="en"/>
              <a:t>For mutation model, percolation starts Before the pricital point, since it contributes to tumor growth</a:t>
            </a:r>
            <a:endParaRPr/>
          </a:p>
        </p:txBody>
      </p:sp>
      <p:sp>
        <p:nvSpPr>
          <p:cNvPr id="2027" name="Google Shape;2027;g32999e20b19_1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1f7897a77d3e6a9c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1f7897a77d3e6a9c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32999e20b19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32999e20b19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To </a:t>
            </a:r>
            <a:r>
              <a:rPr lang="en"/>
              <a:t>further</a:t>
            </a:r>
            <a:r>
              <a:rPr lang="en"/>
              <a:t> highlight the complexity of tumours, we added a continuous field of oxygen on the grid </a:t>
            </a:r>
            <a:endParaRPr/>
          </a:p>
          <a:p>
            <a:pPr indent="-298450" lvl="0" marL="457200" rtl="0" algn="l">
              <a:lnSpc>
                <a:spcPct val="150000"/>
              </a:lnSpc>
              <a:spcBef>
                <a:spcPts val="0"/>
              </a:spcBef>
              <a:spcAft>
                <a:spcPts val="0"/>
              </a:spcAft>
              <a:buSzPts val="1100"/>
              <a:buChar char="-"/>
            </a:pPr>
            <a:r>
              <a:rPr b="1" lang="en" sz="1200">
                <a:solidFill>
                  <a:schemeClr val="dk1"/>
                </a:solidFill>
                <a:latin typeface="Times New Roman"/>
                <a:ea typeface="Times New Roman"/>
                <a:cs typeface="Times New Roman"/>
                <a:sym typeface="Times New Roman"/>
              </a:rPr>
              <a:t>Hypotheses: </a:t>
            </a:r>
            <a:endParaRPr b="1" sz="1200">
              <a:solidFill>
                <a:schemeClr val="dk1"/>
              </a:solidFill>
              <a:latin typeface="Times New Roman"/>
              <a:ea typeface="Times New Roman"/>
              <a:cs typeface="Times New Roman"/>
              <a:sym typeface="Times New Roman"/>
            </a:endParaRPr>
          </a:p>
          <a:p>
            <a:pPr indent="-298450" lvl="1" marL="914400" rtl="0" algn="l">
              <a:lnSpc>
                <a:spcPct val="150000"/>
              </a:lnSpc>
              <a:spcBef>
                <a:spcPts val="0"/>
              </a:spcBef>
              <a:spcAft>
                <a:spcPts val="0"/>
              </a:spcAft>
              <a:buSzPts val="1100"/>
              <a:buChar char="-"/>
            </a:pPr>
            <a:r>
              <a:rPr lang="en" sz="1200">
                <a:solidFill>
                  <a:schemeClr val="dk1"/>
                </a:solidFill>
                <a:latin typeface="Times New Roman"/>
                <a:ea typeface="Times New Roman"/>
                <a:cs typeface="Times New Roman"/>
                <a:sym typeface="Times New Roman"/>
              </a:rPr>
              <a:t>The interaction between oxygen and the normal and cancerous cells exhibits emergence. </a:t>
            </a:r>
            <a:endParaRPr sz="1200">
              <a:solidFill>
                <a:schemeClr val="dk1"/>
              </a:solidFill>
              <a:latin typeface="Times New Roman"/>
              <a:ea typeface="Times New Roman"/>
              <a:cs typeface="Times New Roman"/>
              <a:sym typeface="Times New Roman"/>
            </a:endParaRPr>
          </a:p>
          <a:p>
            <a:pPr indent="-298450" lvl="1" marL="914400" rtl="0" algn="l">
              <a:lnSpc>
                <a:spcPct val="150000"/>
              </a:lnSpc>
              <a:spcBef>
                <a:spcPts val="0"/>
              </a:spcBef>
              <a:spcAft>
                <a:spcPts val="0"/>
              </a:spcAft>
              <a:buSzPts val="1100"/>
              <a:buChar char="-"/>
            </a:pPr>
            <a:r>
              <a:rPr lang="en" sz="1200">
                <a:solidFill>
                  <a:schemeClr val="dk1"/>
                </a:solidFill>
                <a:latin typeface="Times New Roman"/>
                <a:ea typeface="Times New Roman"/>
                <a:cs typeface="Times New Roman"/>
                <a:sym typeface="Times New Roman"/>
              </a:rPr>
              <a:t>A critical level of oxygen exists such that a tumour becomes invasive </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8" name="Shape 2068"/>
        <p:cNvGrpSpPr/>
        <p:nvPr/>
      </p:nvGrpSpPr>
      <p:grpSpPr>
        <a:xfrm>
          <a:off x="0" y="0"/>
          <a:ext cx="0" cy="0"/>
          <a:chOff x="0" y="0"/>
          <a:chExt cx="0" cy="0"/>
        </a:xfrm>
      </p:grpSpPr>
      <p:sp>
        <p:nvSpPr>
          <p:cNvPr id="2069" name="Google Shape;2069;g329b81136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0" name="Google Shape;2070;g329b81136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model uses an initial </a:t>
            </a:r>
            <a:r>
              <a:rPr lang="en"/>
              <a:t>oxygen</a:t>
            </a:r>
            <a:r>
              <a:rPr lang="en"/>
              <a:t> level of 0.015g, an oxygen level that was proven to show all states. </a:t>
            </a:r>
            <a:endParaRPr/>
          </a:p>
          <a:p>
            <a:pPr indent="-298450" lvl="0" marL="457200" rtl="0" algn="l">
              <a:spcBef>
                <a:spcPts val="0"/>
              </a:spcBef>
              <a:spcAft>
                <a:spcPts val="0"/>
              </a:spcAft>
              <a:buSzPts val="1100"/>
              <a:buChar char="-"/>
            </a:pPr>
            <a:r>
              <a:rPr lang="en"/>
              <a:t>Model begins </a:t>
            </a:r>
            <a:r>
              <a:rPr lang="en"/>
              <a:t>with</a:t>
            </a:r>
            <a:r>
              <a:rPr lang="en"/>
              <a:t> a 5x5 </a:t>
            </a:r>
            <a:r>
              <a:rPr lang="en"/>
              <a:t>cluster</a:t>
            </a:r>
            <a:r>
              <a:rPr lang="en"/>
              <a:t> of normal cells and cancer cells randomly distributed with a probability of placement at 0.5 and evolves based on </a:t>
            </a:r>
            <a:r>
              <a:rPr lang="en"/>
              <a:t>the</a:t>
            </a:r>
            <a:r>
              <a:rPr lang="en"/>
              <a:t> rules. </a:t>
            </a:r>
            <a:endParaRPr/>
          </a:p>
          <a:p>
            <a:pPr indent="-298450" lvl="0" marL="457200" rtl="0" algn="l">
              <a:spcBef>
                <a:spcPts val="0"/>
              </a:spcBef>
              <a:spcAft>
                <a:spcPts val="0"/>
              </a:spcAft>
              <a:buSzPts val="1100"/>
              <a:buChar char="-"/>
            </a:pPr>
            <a:r>
              <a:rPr lang="en"/>
              <a:t>Oxygen is a </a:t>
            </a:r>
            <a:r>
              <a:rPr lang="en"/>
              <a:t>continuous</a:t>
            </a:r>
            <a:r>
              <a:rPr lang="en"/>
              <a:t> field modeled with the shown PDE </a:t>
            </a:r>
            <a:endParaRPr/>
          </a:p>
          <a:p>
            <a:pPr indent="-298450" lvl="0" marL="457200" rtl="0" algn="l">
              <a:spcBef>
                <a:spcPts val="0"/>
              </a:spcBef>
              <a:spcAft>
                <a:spcPts val="0"/>
              </a:spcAft>
              <a:buSzPts val="1100"/>
              <a:buChar char="-"/>
            </a:pPr>
            <a:r>
              <a:rPr lang="en"/>
              <a:t>The pattern shows immediate clustering, firstly (and most obviously) due to cell division/reproduction of cells of the same type, but also due to </a:t>
            </a:r>
            <a:r>
              <a:rPr lang="en"/>
              <a:t>the</a:t>
            </a:r>
            <a:r>
              <a:rPr lang="en"/>
              <a:t> fact </a:t>
            </a:r>
            <a:r>
              <a:rPr lang="en"/>
              <a:t>that</a:t>
            </a:r>
            <a:r>
              <a:rPr lang="en"/>
              <a:t> cells are more likely to survive when </a:t>
            </a:r>
            <a:r>
              <a:rPr lang="en"/>
              <a:t>surrounded</a:t>
            </a:r>
            <a:r>
              <a:rPr lang="en"/>
              <a:t> by cells of its own type. </a:t>
            </a:r>
            <a:endParaRPr/>
          </a:p>
          <a:p>
            <a:pPr indent="-298450" lvl="0" marL="457200" rtl="0" algn="l">
              <a:spcBef>
                <a:spcPts val="0"/>
              </a:spcBef>
              <a:spcAft>
                <a:spcPts val="0"/>
              </a:spcAft>
              <a:buSzPts val="1100"/>
              <a:buChar char="-"/>
            </a:pPr>
            <a:r>
              <a:rPr lang="en"/>
              <a:t>Eventually, in the hypoxic state due to cells uptaking </a:t>
            </a:r>
            <a:r>
              <a:rPr lang="en"/>
              <a:t>the</a:t>
            </a:r>
            <a:r>
              <a:rPr lang="en"/>
              <a:t> oxygen, most cells become quiescent with the ability to become cancer cells again if the oxygen level replenishes.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6" name="Shape 2076"/>
        <p:cNvGrpSpPr/>
        <p:nvPr/>
      </p:nvGrpSpPr>
      <p:grpSpPr>
        <a:xfrm>
          <a:off x="0" y="0"/>
          <a:ext cx="0" cy="0"/>
          <a:chOff x="0" y="0"/>
          <a:chExt cx="0" cy="0"/>
        </a:xfrm>
      </p:grpSpPr>
      <p:sp>
        <p:nvSpPr>
          <p:cNvPr id="2077" name="Google Shape;2077;g32a0ace553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8" name="Google Shape;2078;g32a0ace553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At lower oxygen, the tumour exists in a perfect hypoxic state where normal cells do not survive but the cancer and quiescent cells do. </a:t>
            </a:r>
            <a:endParaRPr/>
          </a:p>
          <a:p>
            <a:pPr indent="-298450" lvl="0" marL="457200" rtl="0" algn="l">
              <a:spcBef>
                <a:spcPts val="0"/>
              </a:spcBef>
              <a:spcAft>
                <a:spcPts val="0"/>
              </a:spcAft>
              <a:buSzPts val="1100"/>
              <a:buChar char="-"/>
            </a:pPr>
            <a:r>
              <a:rPr lang="en"/>
              <a:t>Higher than the critical point, at the level of oxygen used in the original simulation, all cells </a:t>
            </a:r>
            <a:r>
              <a:rPr lang="en"/>
              <a:t>exhibit</a:t>
            </a:r>
            <a:r>
              <a:rPr lang="en"/>
              <a:t> growth but the quiescent cells </a:t>
            </a:r>
            <a:r>
              <a:rPr lang="en"/>
              <a:t>persevere due to oxygen uptake </a:t>
            </a:r>
            <a:endParaRPr/>
          </a:p>
          <a:p>
            <a:pPr indent="-298450" lvl="0" marL="457200" rtl="0" algn="l">
              <a:spcBef>
                <a:spcPts val="0"/>
              </a:spcBef>
              <a:spcAft>
                <a:spcPts val="0"/>
              </a:spcAft>
              <a:buSzPts val="1100"/>
              <a:buChar char="-"/>
            </a:pPr>
            <a:r>
              <a:rPr lang="en"/>
              <a:t>When oxygen is very high, both normal cells and cancer cells persevere, with no cells becoming quiescent (infinite growth)</a:t>
            </a:r>
            <a:endParaRPr/>
          </a:p>
          <a:p>
            <a:pPr indent="-298450" lvl="0" marL="457200" rtl="0" algn="l">
              <a:spcBef>
                <a:spcPts val="0"/>
              </a:spcBef>
              <a:spcAft>
                <a:spcPts val="0"/>
              </a:spcAft>
              <a:buSzPts val="1100"/>
              <a:buChar char="-"/>
            </a:pPr>
            <a:r>
              <a:rPr lang="en"/>
              <a:t>This shows 3 distinct “states” of a tumour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32999e20b19_3_1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Tumor growth results from individual cells interacting with each other. A tumorous cell can grow by duplicating, move to other places (metastasis) and duplicate there, or die. The growth of a tumor is also dependent on the provision of nutrients (oxygen) or presence of immune cells. </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In our model: we look at mutation probability,   </a:t>
            </a:r>
            <a:endParaRPr/>
          </a:p>
          <a:p>
            <a:pPr indent="-298450" lvl="8" marL="4114800" rtl="0" algn="l">
              <a:spcBef>
                <a:spcPts val="0"/>
              </a:spcBef>
              <a:spcAft>
                <a:spcPts val="0"/>
              </a:spcAft>
              <a:buSzPts val="1100"/>
              <a:buChar char="-"/>
            </a:pPr>
            <a:r>
              <a:t/>
            </a:r>
            <a:endParaRPr/>
          </a:p>
        </p:txBody>
      </p:sp>
      <p:sp>
        <p:nvSpPr>
          <p:cNvPr id="1906" name="Google Shape;1906;g32999e20b19_3_18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2" name="Shape 2082"/>
        <p:cNvGrpSpPr/>
        <p:nvPr/>
      </p:nvGrpSpPr>
      <p:grpSpPr>
        <a:xfrm>
          <a:off x="0" y="0"/>
          <a:ext cx="0" cy="0"/>
          <a:chOff x="0" y="0"/>
          <a:chExt cx="0" cy="0"/>
        </a:xfrm>
      </p:grpSpPr>
      <p:sp>
        <p:nvSpPr>
          <p:cNvPr id="2083" name="Google Shape;2083;g3299eb6b124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4" name="Google Shape;2084;g3299eb6b124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0" name="Shape 2090"/>
        <p:cNvGrpSpPr/>
        <p:nvPr/>
      </p:nvGrpSpPr>
      <p:grpSpPr>
        <a:xfrm>
          <a:off x="0" y="0"/>
          <a:ext cx="0" cy="0"/>
          <a:chOff x="0" y="0"/>
          <a:chExt cx="0" cy="0"/>
        </a:xfrm>
      </p:grpSpPr>
      <p:sp>
        <p:nvSpPr>
          <p:cNvPr id="2091" name="Google Shape;2091;g32ae111f3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2" name="Google Shape;2092;g32ae111f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g32999e20b19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0" name="Google Shape;2100;g32999e20b19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32ae111f35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32ae111f35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g32999e20b19_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0" name="Google Shape;2130;g32999e20b19_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32999e20b1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mutation probability, death and growth probability</a:t>
            </a:r>
            <a:endParaRPr/>
          </a:p>
        </p:txBody>
      </p:sp>
      <p:sp>
        <p:nvSpPr>
          <p:cNvPr id="1915" name="Google Shape;1915;g32999e20b19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32999e20b19_6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32999e20b19_6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N=100, T=150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 ~ d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32999e20b19_6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32999e20b19_6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Supplementary : dead cells included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329f46a662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329f46a662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g32999e20b19_6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6" name="Google Shape;1956;g32999e20b19_6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of cell changes in one iteration. </a:t>
            </a:r>
            <a:endParaRPr/>
          </a:p>
          <a:p>
            <a:pPr indent="0" lvl="0" marL="0" rtl="0" algn="l">
              <a:spcBef>
                <a:spcPts val="0"/>
              </a:spcBef>
              <a:spcAft>
                <a:spcPts val="0"/>
              </a:spcAft>
              <a:buNone/>
            </a:pPr>
            <a:r>
              <a:rPr lang="en"/>
              <a:t>Picture: also follows a powerlaw (up to a ratio of 40 or 60, when the p and r values are not meaningful anymore, we get powerlaw distributions). There are more avalanches in general, because the tumor dies less quickly (death rate is smaller than in middle picture) and therefore we get more growth events and the tumor growths for longer before it becomes extinct.</a:t>
            </a:r>
            <a:endParaRPr/>
          </a:p>
          <a:p>
            <a:pPr indent="0" lvl="0" marL="0" rtl="0" algn="l">
              <a:spcBef>
                <a:spcPts val="0"/>
              </a:spcBef>
              <a:spcAft>
                <a:spcPts val="0"/>
              </a:spcAft>
              <a:buNone/>
            </a:pPr>
            <a:r>
              <a:rPr lang="en"/>
              <a:t>Below the critical threshold we do not get a power law distribution, because we don’t get any avalanches at all because the tumor dies.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32b0c21d8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32b0c21d8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g32a4a2503b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9" name="Google Shape;1969;g32a4a2503b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a fit with an even larger p/d ratio of 80.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1.pn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showMasterSp="0">
  <p:cSld name="Titeldia">
    <p:spTree>
      <p:nvGrpSpPr>
        <p:cNvPr id="56" name="Shape 56"/>
        <p:cNvGrpSpPr/>
        <p:nvPr/>
      </p:nvGrpSpPr>
      <p:grpSpPr>
        <a:xfrm>
          <a:off x="0" y="0"/>
          <a:ext cx="0" cy="0"/>
          <a:chOff x="0" y="0"/>
          <a:chExt cx="0" cy="0"/>
        </a:xfrm>
      </p:grpSpPr>
      <p:pic>
        <p:nvPicPr>
          <p:cNvPr descr="{&quot;templafy&quot;:{&quot;id&quot;:&quot;50f7a77f-961f-4945-bfc7-6e7c5317588e&quot;}}" id="57" name="Google Shape;57;p14"/>
          <p:cNvPicPr preferRelativeResize="0"/>
          <p:nvPr/>
        </p:nvPicPr>
        <p:blipFill rotWithShape="1">
          <a:blip r:embed="rId2">
            <a:alphaModFix/>
          </a:blip>
          <a:srcRect b="0" l="0" r="0" t="0"/>
          <a:stretch/>
        </p:blipFill>
        <p:spPr>
          <a:xfrm>
            <a:off x="4570200" y="0"/>
            <a:ext cx="4573800" cy="5143500"/>
          </a:xfrm>
          <a:prstGeom prst="rect">
            <a:avLst/>
          </a:prstGeom>
          <a:noFill/>
          <a:ln>
            <a:noFill/>
          </a:ln>
        </p:spPr>
      </p:pic>
      <p:sp>
        <p:nvSpPr>
          <p:cNvPr id="58" name="Google Shape;58;p14"/>
          <p:cNvSpPr txBox="1"/>
          <p:nvPr>
            <p:ph idx="1" type="body"/>
          </p:nvPr>
        </p:nvSpPr>
        <p:spPr>
          <a:xfrm>
            <a:off x="386100" y="1433700"/>
            <a:ext cx="3785400" cy="21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lvl1pPr indent="-228600" lvl="0" marL="457200" algn="l">
              <a:lnSpc>
                <a:spcPct val="90000"/>
              </a:lnSpc>
              <a:spcBef>
                <a:spcPts val="800"/>
              </a:spcBef>
              <a:spcAft>
                <a:spcPts val="0"/>
              </a:spcAft>
              <a:buClr>
                <a:srgbClr val="BC0031"/>
              </a:buClr>
              <a:buSzPts val="1700"/>
              <a:buNone/>
              <a:defRPr sz="1700">
                <a:solidFill>
                  <a:srgbClr val="BC0031"/>
                </a:solidFill>
                <a:latin typeface="Times New Roman"/>
                <a:ea typeface="Times New Roman"/>
                <a:cs typeface="Times New Roman"/>
                <a:sym typeface="Times New Roman"/>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sp>
        <p:nvSpPr>
          <p:cNvPr id="59" name="Google Shape;59;p14"/>
          <p:cNvSpPr/>
          <p:nvPr>
            <p:ph idx="2" type="pic"/>
          </p:nvPr>
        </p:nvSpPr>
        <p:spPr>
          <a:xfrm>
            <a:off x="4570200" y="0"/>
            <a:ext cx="4573800" cy="5143500"/>
          </a:xfrm>
          <a:prstGeom prst="rect">
            <a:avLst/>
          </a:prstGeom>
          <a:noFill/>
          <a:ln>
            <a:noFill/>
          </a:ln>
        </p:spPr>
      </p:sp>
      <p:sp>
        <p:nvSpPr>
          <p:cNvPr id="60" name="Google Shape;60;p14"/>
          <p:cNvSpPr txBox="1"/>
          <p:nvPr>
            <p:ph idx="3" type="body"/>
          </p:nvPr>
        </p:nvSpPr>
        <p:spPr>
          <a:xfrm>
            <a:off x="386100" y="1773900"/>
            <a:ext cx="3785400" cy="13689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normAutofit/>
          </a:bodyPr>
          <a:lstStyle>
            <a:lvl1pPr indent="-228600" lvl="0" marL="457200" algn="l">
              <a:lnSpc>
                <a:spcPct val="90000"/>
              </a:lnSpc>
              <a:spcBef>
                <a:spcPts val="500"/>
              </a:spcBef>
              <a:spcAft>
                <a:spcPts val="0"/>
              </a:spcAft>
              <a:buClr>
                <a:schemeClr val="dk1"/>
              </a:buClr>
              <a:buSzPts val="3300"/>
              <a:buNone/>
              <a:defRPr b="1" sz="3300">
                <a:solidFill>
                  <a:schemeClr val="dk1"/>
                </a:solidFill>
                <a:latin typeface="Times New Roman"/>
                <a:ea typeface="Times New Roman"/>
                <a:cs typeface="Times New Roman"/>
                <a:sym typeface="Times New Roman"/>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grpSp>
        <p:nvGrpSpPr>
          <p:cNvPr id="61" name="Google Shape;61;p14"/>
          <p:cNvGrpSpPr/>
          <p:nvPr/>
        </p:nvGrpSpPr>
        <p:grpSpPr>
          <a:xfrm>
            <a:off x="-2839828" y="0"/>
            <a:ext cx="2770040" cy="4019512"/>
            <a:chOff x="-3786437" y="0"/>
            <a:chExt cx="3693386" cy="5359349"/>
          </a:xfrm>
        </p:grpSpPr>
        <p:sp>
          <p:nvSpPr>
            <p:cNvPr id="62" name="Google Shape;62;p14"/>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i="0" lang="en" sz="1100" u="none" cap="none" strike="noStrike">
                  <a:solidFill>
                    <a:srgbClr val="BC0031"/>
                  </a:solidFill>
                  <a:latin typeface="Calibri"/>
                  <a:ea typeface="Calibri"/>
                  <a:cs typeface="Calibri"/>
                  <a:sym typeface="Calibri"/>
                </a:rPr>
                <a:t>TEKSTNIVEAUS KIEZEN</a:t>
              </a:r>
              <a:endParaRPr b="0" i="0" sz="1400" u="none" cap="none" strike="noStrike">
                <a:solidFill>
                  <a:schemeClr val="lt1"/>
                </a:solidFill>
                <a:latin typeface="Times New Roman"/>
                <a:ea typeface="Times New Roman"/>
                <a:cs typeface="Times New Roman"/>
                <a:sym typeface="Times New Roman"/>
              </a:endParaRPr>
            </a:p>
          </p:txBody>
        </p:sp>
        <p:sp>
          <p:nvSpPr>
            <p:cNvPr id="63" name="Google Shape;63;p14"/>
            <p:cNvSpPr/>
            <p:nvPr/>
          </p:nvSpPr>
          <p:spPr>
            <a:xfrm>
              <a:off x="-3604183" y="183748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b="0" i="0" sz="1400" u="none" cap="none" strike="noStrike">
                <a:solidFill>
                  <a:schemeClr val="dk1"/>
                </a:solidFill>
                <a:latin typeface="Times New Roman"/>
                <a:ea typeface="Times New Roman"/>
                <a:cs typeface="Times New Roman"/>
                <a:sym typeface="Times New Roman"/>
              </a:endParaRPr>
            </a:p>
          </p:txBody>
        </p:sp>
        <p:sp>
          <p:nvSpPr>
            <p:cNvPr id="64" name="Google Shape;64;p14"/>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Bullet</a:t>
              </a:r>
              <a:endParaRPr b="0" i="0" sz="900" u="none" cap="none" strike="noStrike">
                <a:solidFill>
                  <a:srgbClr val="1A1A20"/>
                </a:solidFill>
                <a:latin typeface="Calibri"/>
                <a:ea typeface="Calibri"/>
                <a:cs typeface="Calibri"/>
                <a:sym typeface="Calibri"/>
              </a:endParaRPr>
            </a:p>
          </p:txBody>
        </p:sp>
        <p:sp>
          <p:nvSpPr>
            <p:cNvPr id="65" name="Google Shape;65;p14"/>
            <p:cNvSpPr/>
            <p:nvPr/>
          </p:nvSpPr>
          <p:spPr>
            <a:xfrm>
              <a:off x="-3604183" y="212876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b="0" i="0" sz="1400" u="none" cap="none" strike="noStrike">
                <a:solidFill>
                  <a:schemeClr val="dk1"/>
                </a:solidFill>
                <a:latin typeface="Times New Roman"/>
                <a:ea typeface="Times New Roman"/>
                <a:cs typeface="Times New Roman"/>
                <a:sym typeface="Times New Roman"/>
              </a:endParaRPr>
            </a:p>
          </p:txBody>
        </p:sp>
        <p:sp>
          <p:nvSpPr>
            <p:cNvPr id="66" name="Google Shape;66;p14"/>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Gebruik onder de tab </a:t>
              </a:r>
              <a:r>
                <a:rPr b="1" i="0" lang="en" sz="900" u="none" cap="none" strike="noStrike">
                  <a:solidFill>
                    <a:srgbClr val="000000"/>
                  </a:solidFill>
                  <a:latin typeface="Calibri"/>
                  <a:ea typeface="Calibri"/>
                  <a:cs typeface="Calibri"/>
                  <a:sym typeface="Calibri"/>
                </a:rPr>
                <a:t>‘Start’</a:t>
              </a:r>
              <a:r>
                <a:rPr b="0" i="0" lang="en" sz="900" u="none" cap="none" strike="noStrike">
                  <a:solidFill>
                    <a:srgbClr val="000000"/>
                  </a:solidFill>
                  <a:latin typeface="Calibri"/>
                  <a:ea typeface="Calibri"/>
                  <a:cs typeface="Calibri"/>
                  <a:sym typeface="Calibri"/>
                </a:rPr>
                <a:t> de </a:t>
              </a:r>
              <a:r>
                <a:rPr b="1" i="0" lang="en" sz="900" u="none" cap="none" strike="noStrike">
                  <a:solidFill>
                    <a:srgbClr val="000000"/>
                  </a:solidFill>
                  <a:latin typeface="Calibri"/>
                  <a:ea typeface="Calibri"/>
                  <a:cs typeface="Calibri"/>
                  <a:sym typeface="Calibri"/>
                </a:rPr>
                <a:t>lijstniveau-knoppen</a:t>
              </a:r>
              <a:r>
                <a:rPr b="0" i="0" lang="en" sz="900" u="none" cap="none" strike="noStrike">
                  <a:solidFill>
                    <a:srgbClr val="000000"/>
                  </a:solidFill>
                  <a:latin typeface="Calibri"/>
                  <a:ea typeface="Calibri"/>
                  <a:cs typeface="Calibri"/>
                  <a:sym typeface="Calibri"/>
                </a:rPr>
                <a:t> om een tekst niveau te kiezen. </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Kies uit:</a:t>
              </a:r>
              <a:endParaRPr b="0" i="0" sz="1400" u="none" cap="none" strike="noStrike">
                <a:solidFill>
                  <a:schemeClr val="dk1"/>
                </a:solidFill>
                <a:latin typeface="Times New Roman"/>
                <a:ea typeface="Times New Roman"/>
                <a:cs typeface="Times New Roman"/>
                <a:sym typeface="Times New Roman"/>
              </a:endParaRPr>
            </a:p>
          </p:txBody>
        </p:sp>
        <p:sp>
          <p:nvSpPr>
            <p:cNvPr id="67" name="Google Shape;67;p14"/>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Sub-bullet #1</a:t>
              </a:r>
              <a:endParaRPr b="0" i="0" sz="1400" u="none" cap="none" strike="noStrike">
                <a:solidFill>
                  <a:schemeClr val="dk1"/>
                </a:solidFill>
                <a:latin typeface="Times New Roman"/>
                <a:ea typeface="Times New Roman"/>
                <a:cs typeface="Times New Roman"/>
                <a:sym typeface="Times New Roman"/>
              </a:endParaRPr>
            </a:p>
          </p:txBody>
        </p:sp>
        <p:sp>
          <p:nvSpPr>
            <p:cNvPr id="68" name="Google Shape;68;p14"/>
            <p:cNvSpPr/>
            <p:nvPr/>
          </p:nvSpPr>
          <p:spPr>
            <a:xfrm>
              <a:off x="-3604183" y="242005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b="0" i="0" sz="1400" u="none" cap="none" strike="noStrike">
                <a:solidFill>
                  <a:schemeClr val="dk1"/>
                </a:solidFill>
                <a:latin typeface="Times New Roman"/>
                <a:ea typeface="Times New Roman"/>
                <a:cs typeface="Times New Roman"/>
                <a:sym typeface="Times New Roman"/>
              </a:endParaRPr>
            </a:p>
          </p:txBody>
        </p:sp>
        <p:sp>
          <p:nvSpPr>
            <p:cNvPr id="69" name="Google Shape;69;p14"/>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rgbClr val="1A1A20"/>
                </a:buClr>
                <a:buSzPts val="900"/>
                <a:buFont typeface="Calibri"/>
                <a:buChar char="–"/>
              </a:pPr>
              <a:r>
                <a:rPr b="0" i="0" lang="en" sz="900" u="none" cap="none" strike="noStrike">
                  <a:solidFill>
                    <a:srgbClr val="1A1A20"/>
                  </a:solidFill>
                  <a:latin typeface="Calibri"/>
                  <a:ea typeface="Calibri"/>
                  <a:cs typeface="Calibri"/>
                  <a:sym typeface="Calibri"/>
                </a:rPr>
                <a:t>Sub-bullet</a:t>
              </a:r>
              <a:r>
                <a:rPr b="0" i="0" lang="en" sz="900" u="none" cap="none" strike="noStrike">
                  <a:solidFill>
                    <a:schemeClr val="dk1"/>
                  </a:solidFill>
                  <a:latin typeface="Calibri"/>
                  <a:ea typeface="Calibri"/>
                  <a:cs typeface="Calibri"/>
                  <a:sym typeface="Calibri"/>
                </a:rPr>
                <a:t> #2</a:t>
              </a:r>
              <a:endParaRPr b="0" i="0" sz="1400" u="none" cap="none" strike="noStrike">
                <a:solidFill>
                  <a:schemeClr val="dk1"/>
                </a:solidFill>
                <a:latin typeface="Times New Roman"/>
                <a:ea typeface="Times New Roman"/>
                <a:cs typeface="Times New Roman"/>
                <a:sym typeface="Times New Roman"/>
              </a:endParaRPr>
            </a:p>
          </p:txBody>
        </p:sp>
        <p:sp>
          <p:nvSpPr>
            <p:cNvPr id="70" name="Google Shape;70;p14"/>
            <p:cNvSpPr/>
            <p:nvPr/>
          </p:nvSpPr>
          <p:spPr>
            <a:xfrm>
              <a:off x="-3604183" y="2711336"/>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4</a:t>
              </a:r>
              <a:endParaRPr b="0" i="0" sz="1400" u="none" cap="none" strike="noStrike">
                <a:solidFill>
                  <a:schemeClr val="dk1"/>
                </a:solidFill>
                <a:latin typeface="Times New Roman"/>
                <a:ea typeface="Times New Roman"/>
                <a:cs typeface="Times New Roman"/>
                <a:sym typeface="Times New Roman"/>
              </a:endParaRPr>
            </a:p>
          </p:txBody>
        </p:sp>
        <p:sp>
          <p:nvSpPr>
            <p:cNvPr id="71" name="Google Shape;71;p14"/>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en" sz="900" u="none" cap="none" strike="noStrike">
                  <a:solidFill>
                    <a:schemeClr val="dk1"/>
                  </a:solidFill>
                  <a:latin typeface="Calibri"/>
                  <a:ea typeface="Calibri"/>
                  <a:cs typeface="Calibri"/>
                  <a:sym typeface="Calibri"/>
                </a:rPr>
                <a:t>Leestekst</a:t>
              </a:r>
              <a:endParaRPr b="0" i="0" sz="1400" u="none" cap="none" strike="noStrike">
                <a:solidFill>
                  <a:schemeClr val="dk1"/>
                </a:solidFill>
                <a:latin typeface="Times New Roman"/>
                <a:ea typeface="Times New Roman"/>
                <a:cs typeface="Times New Roman"/>
                <a:sym typeface="Times New Roman"/>
              </a:endParaRPr>
            </a:p>
          </p:txBody>
        </p:sp>
        <p:sp>
          <p:nvSpPr>
            <p:cNvPr id="72" name="Google Shape;72;p14"/>
            <p:cNvSpPr/>
            <p:nvPr/>
          </p:nvSpPr>
          <p:spPr>
            <a:xfrm>
              <a:off x="-3604183" y="3002620"/>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5</a:t>
              </a:r>
              <a:endParaRPr b="0" i="0" sz="1400" u="none" cap="none" strike="noStrike">
                <a:solidFill>
                  <a:schemeClr val="dk1"/>
                </a:solidFill>
                <a:latin typeface="Times New Roman"/>
                <a:ea typeface="Times New Roman"/>
                <a:cs typeface="Times New Roman"/>
                <a:sym typeface="Times New Roman"/>
              </a:endParaRPr>
            </a:p>
          </p:txBody>
        </p:sp>
        <p:sp>
          <p:nvSpPr>
            <p:cNvPr id="73" name="Google Shape;73;p14"/>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en" sz="1100" u="none" cap="none" strike="noStrike">
                  <a:solidFill>
                    <a:schemeClr val="dk1"/>
                  </a:solidFill>
                  <a:latin typeface="Calibri"/>
                  <a:ea typeface="Calibri"/>
                  <a:cs typeface="Calibri"/>
                  <a:sym typeface="Calibri"/>
                </a:rPr>
                <a:t>Kop #1</a:t>
              </a:r>
              <a:endParaRPr b="0" i="0" sz="1400" u="none" cap="none" strike="noStrike">
                <a:solidFill>
                  <a:schemeClr val="dk1"/>
                </a:solidFill>
                <a:latin typeface="Times New Roman"/>
                <a:ea typeface="Times New Roman"/>
                <a:cs typeface="Times New Roman"/>
                <a:sym typeface="Times New Roman"/>
              </a:endParaRPr>
            </a:p>
          </p:txBody>
        </p:sp>
        <p:sp>
          <p:nvSpPr>
            <p:cNvPr id="74" name="Google Shape;74;p14"/>
            <p:cNvSpPr/>
            <p:nvPr/>
          </p:nvSpPr>
          <p:spPr>
            <a:xfrm>
              <a:off x="-3604183" y="329390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6</a:t>
              </a:r>
              <a:endParaRPr b="0" i="0" sz="1400" u="none" cap="none" strike="noStrike">
                <a:solidFill>
                  <a:schemeClr val="dk1"/>
                </a:solidFill>
                <a:latin typeface="Times New Roman"/>
                <a:ea typeface="Times New Roman"/>
                <a:cs typeface="Times New Roman"/>
                <a:sym typeface="Times New Roman"/>
              </a:endParaRPr>
            </a:p>
          </p:txBody>
        </p:sp>
        <p:sp>
          <p:nvSpPr>
            <p:cNvPr id="75" name="Google Shape;75;p14"/>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rabicPeriod"/>
              </a:pPr>
              <a:r>
                <a:rPr b="0" i="0" lang="en" sz="900" u="none" cap="none" strike="noStrike">
                  <a:solidFill>
                    <a:srgbClr val="1A1A20"/>
                  </a:solidFill>
                  <a:latin typeface="Calibri"/>
                  <a:ea typeface="Calibri"/>
                  <a:cs typeface="Calibri"/>
                  <a:sym typeface="Calibri"/>
                </a:rPr>
                <a:t>Numerieke bullet</a:t>
              </a:r>
              <a:endParaRPr b="0" i="0" sz="900" u="none" cap="none" strike="noStrike">
                <a:solidFill>
                  <a:srgbClr val="1A1A20"/>
                </a:solidFill>
                <a:latin typeface="Calibri"/>
                <a:ea typeface="Calibri"/>
                <a:cs typeface="Calibri"/>
                <a:sym typeface="Calibri"/>
              </a:endParaRPr>
            </a:p>
          </p:txBody>
        </p:sp>
        <p:sp>
          <p:nvSpPr>
            <p:cNvPr id="76" name="Google Shape;76;p14"/>
            <p:cNvSpPr/>
            <p:nvPr/>
          </p:nvSpPr>
          <p:spPr>
            <a:xfrm>
              <a:off x="-3604183" y="358518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7</a:t>
              </a:r>
              <a:endParaRPr b="0" i="0" sz="1400" u="none" cap="none" strike="noStrike">
                <a:solidFill>
                  <a:schemeClr val="dk1"/>
                </a:solidFill>
                <a:latin typeface="Times New Roman"/>
                <a:ea typeface="Times New Roman"/>
                <a:cs typeface="Times New Roman"/>
                <a:sym typeface="Times New Roman"/>
              </a:endParaRPr>
            </a:p>
          </p:txBody>
        </p:sp>
        <p:sp>
          <p:nvSpPr>
            <p:cNvPr id="77" name="Google Shape;77;p14"/>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lphaUcPeriod"/>
              </a:pPr>
              <a:r>
                <a:rPr b="0" i="0" lang="en" sz="900" u="none" cap="none" strike="noStrike">
                  <a:solidFill>
                    <a:srgbClr val="1A1A20"/>
                  </a:solidFill>
                  <a:latin typeface="Calibri"/>
                  <a:ea typeface="Calibri"/>
                  <a:cs typeface="Calibri"/>
                  <a:sym typeface="Calibri"/>
                </a:rPr>
                <a:t>Alfabetische bullet</a:t>
              </a:r>
              <a:endParaRPr b="0" i="0" sz="900" u="none" cap="none" strike="noStrike">
                <a:solidFill>
                  <a:srgbClr val="1A1A20"/>
                </a:solidFill>
                <a:latin typeface="Calibri"/>
                <a:ea typeface="Calibri"/>
                <a:cs typeface="Calibri"/>
                <a:sym typeface="Calibri"/>
              </a:endParaRPr>
            </a:p>
          </p:txBody>
        </p:sp>
        <p:sp>
          <p:nvSpPr>
            <p:cNvPr id="78" name="Google Shape;78;p14"/>
            <p:cNvSpPr/>
            <p:nvPr/>
          </p:nvSpPr>
          <p:spPr>
            <a:xfrm>
              <a:off x="-3604183" y="387647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8</a:t>
              </a:r>
              <a:endParaRPr b="0" i="0" sz="1400" u="none" cap="none" strike="noStrike">
                <a:solidFill>
                  <a:schemeClr val="dk1"/>
                </a:solidFill>
                <a:latin typeface="Times New Roman"/>
                <a:ea typeface="Times New Roman"/>
                <a:cs typeface="Times New Roman"/>
                <a:sym typeface="Times New Roman"/>
              </a:endParaRPr>
            </a:p>
          </p:txBody>
        </p:sp>
        <p:sp>
          <p:nvSpPr>
            <p:cNvPr id="79" name="Google Shape;79;p14"/>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en"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80" name="Google Shape;80;p14"/>
            <p:cNvSpPr/>
            <p:nvPr/>
          </p:nvSpPr>
          <p:spPr>
            <a:xfrm>
              <a:off x="-3604183" y="416859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9</a:t>
              </a:r>
              <a:endParaRPr b="0" i="0" sz="1400" u="none" cap="none" strike="noStrike">
                <a:solidFill>
                  <a:schemeClr val="dk1"/>
                </a:solidFill>
                <a:latin typeface="Times New Roman"/>
                <a:ea typeface="Times New Roman"/>
                <a:cs typeface="Times New Roman"/>
                <a:sym typeface="Times New Roman"/>
              </a:endParaRPr>
            </a:p>
          </p:txBody>
        </p:sp>
        <p:sp>
          <p:nvSpPr>
            <p:cNvPr id="81" name="Google Shape;81;p14"/>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en" sz="1200" u="none" cap="none" strike="noStrike">
                  <a:solidFill>
                    <a:schemeClr val="dk1"/>
                  </a:solidFill>
                  <a:latin typeface="Calibri"/>
                  <a:ea typeface="Calibri"/>
                  <a:cs typeface="Calibri"/>
                  <a:sym typeface="Calibri"/>
                </a:rPr>
                <a:t>KOP #2</a:t>
              </a:r>
              <a:endParaRPr b="0" i="0" sz="1400" u="none" cap="none" strike="noStrike">
                <a:solidFill>
                  <a:schemeClr val="dk1"/>
                </a:solidFill>
                <a:latin typeface="Times New Roman"/>
                <a:ea typeface="Times New Roman"/>
                <a:cs typeface="Times New Roman"/>
                <a:sym typeface="Times New Roman"/>
              </a:endParaRPr>
            </a:p>
          </p:txBody>
        </p:sp>
        <p:sp>
          <p:nvSpPr>
            <p:cNvPr id="82" name="Google Shape;82;p14"/>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i="0" lang="en" sz="900" u="none" cap="none" strike="noStrike">
                  <a:solidFill>
                    <a:srgbClr val="211F26"/>
                  </a:solidFill>
                  <a:latin typeface="Calibri"/>
                  <a:ea typeface="Calibri"/>
                  <a:cs typeface="Calibri"/>
                  <a:sym typeface="Calibri"/>
                </a:rPr>
                <a:t>MEER WETEN?</a:t>
              </a:r>
              <a:br>
                <a:rPr b="0" i="0" lang="en" sz="900" u="none" cap="none" strike="noStrike">
                  <a:solidFill>
                    <a:srgbClr val="211F26"/>
                  </a:solidFill>
                  <a:latin typeface="Calibri"/>
                  <a:ea typeface="Calibri"/>
                  <a:cs typeface="Calibri"/>
                  <a:sym typeface="Calibri"/>
                </a:rPr>
              </a:br>
              <a:r>
                <a:rPr b="0" i="0" lang="en" sz="900" u="none" cap="none" strike="noStrike">
                  <a:solidFill>
                    <a:srgbClr val="211F26"/>
                  </a:solidFill>
                  <a:latin typeface="Calibri"/>
                  <a:ea typeface="Calibri"/>
                  <a:cs typeface="Calibri"/>
                  <a:sym typeface="Calibri"/>
                </a:rPr>
                <a:t>Ga naar de instructie dia </a:t>
              </a:r>
              <a:r>
                <a:rPr b="1" i="0" lang="en" sz="900" u="none" cap="none" strike="noStrike">
                  <a:solidFill>
                    <a:srgbClr val="211F26"/>
                  </a:solidFill>
                  <a:latin typeface="Calibri"/>
                  <a:ea typeface="Calibri"/>
                  <a:cs typeface="Calibri"/>
                  <a:sym typeface="Calibri"/>
                </a:rPr>
                <a:t>‘VIDEO INSTRUCTIES’</a:t>
              </a:r>
              <a:r>
                <a:rPr b="0" i="0" lang="en" sz="900" u="none" cap="none" strike="noStrike">
                  <a:solidFill>
                    <a:srgbClr val="211F26"/>
                  </a:solidFill>
                  <a:latin typeface="Calibri"/>
                  <a:ea typeface="Calibri"/>
                  <a:cs typeface="Calibri"/>
                  <a:sym typeface="Calibri"/>
                </a:rPr>
                <a:t>.</a:t>
              </a:r>
              <a:br>
                <a:rPr b="0" i="0" lang="en" sz="900" u="none" cap="none" strike="noStrike">
                  <a:solidFill>
                    <a:srgbClr val="211F26"/>
                  </a:solidFill>
                  <a:latin typeface="Calibri"/>
                  <a:ea typeface="Calibri"/>
                  <a:cs typeface="Calibri"/>
                  <a:sym typeface="Calibri"/>
                </a:rPr>
              </a:br>
              <a:r>
                <a:rPr b="0" i="0" lang="en" sz="900" u="none" cap="none" strike="noStrike">
                  <a:solidFill>
                    <a:srgbClr val="211F26"/>
                  </a:solidFill>
                  <a:latin typeface="Calibri"/>
                  <a:ea typeface="Calibri"/>
                  <a:cs typeface="Calibri"/>
                  <a:sym typeface="Calibri"/>
                </a:rPr>
                <a:t>Deze vind je vooraan de presentatie of voeg je in via </a:t>
              </a:r>
              <a:r>
                <a:rPr b="0" i="1" lang="en" sz="900" u="none" cap="none" strike="noStrike">
                  <a:solidFill>
                    <a:srgbClr val="211F26"/>
                  </a:solidFill>
                  <a:latin typeface="Calibri"/>
                  <a:ea typeface="Calibri"/>
                  <a:cs typeface="Calibri"/>
                  <a:sym typeface="Calibri"/>
                </a:rPr>
                <a:t>‘Start’</a:t>
              </a:r>
              <a:r>
                <a:rPr b="0" i="0" lang="en" sz="900" u="none" cap="none" strike="noStrike">
                  <a:solidFill>
                    <a:srgbClr val="211F26"/>
                  </a:solidFill>
                  <a:latin typeface="Calibri"/>
                  <a:ea typeface="Calibri"/>
                  <a:cs typeface="Calibri"/>
                  <a:sym typeface="Calibri"/>
                </a:rPr>
                <a:t> &gt; </a:t>
              </a:r>
              <a:r>
                <a:rPr b="0" i="1" lang="en" sz="900" u="none" cap="none" strike="noStrike">
                  <a:solidFill>
                    <a:srgbClr val="211F26"/>
                  </a:solidFill>
                  <a:latin typeface="Calibri"/>
                  <a:ea typeface="Calibri"/>
                  <a:cs typeface="Calibri"/>
                  <a:sym typeface="Calibri"/>
                </a:rPr>
                <a:t>‘Nieuwe dia’</a:t>
              </a:r>
              <a:endParaRPr b="0" i="0" sz="1400" u="none" cap="none" strike="noStrike">
                <a:solidFill>
                  <a:schemeClr val="lt1"/>
                </a:solidFill>
                <a:latin typeface="Times New Roman"/>
                <a:ea typeface="Times New Roman"/>
                <a:cs typeface="Times New Roman"/>
                <a:sym typeface="Times New Roman"/>
              </a:endParaRPr>
            </a:p>
          </p:txBody>
        </p:sp>
        <p:grpSp>
          <p:nvGrpSpPr>
            <p:cNvPr id="83" name="Google Shape;83;p14"/>
            <p:cNvGrpSpPr/>
            <p:nvPr/>
          </p:nvGrpSpPr>
          <p:grpSpPr>
            <a:xfrm>
              <a:off x="-376736" y="4400186"/>
              <a:ext cx="283685" cy="283685"/>
              <a:chOff x="-510741" y="5913713"/>
              <a:chExt cx="267555" cy="267555"/>
            </a:xfrm>
          </p:grpSpPr>
          <p:sp>
            <p:nvSpPr>
              <p:cNvPr id="84" name="Google Shape;84;p14"/>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b="0" i="0" sz="1200" u="none" cap="none" strike="noStrike">
                  <a:solidFill>
                    <a:schemeClr val="lt2"/>
                  </a:solidFill>
                  <a:latin typeface="Calibri"/>
                  <a:ea typeface="Calibri"/>
                  <a:cs typeface="Calibri"/>
                  <a:sym typeface="Calibri"/>
                </a:endParaRPr>
              </a:p>
            </p:txBody>
          </p:sp>
          <p:sp>
            <p:nvSpPr>
              <p:cNvPr descr="Informatie" id="85" name="Google Shape;85;p14"/>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chemeClr val="lt2"/>
                  </a:solidFill>
                  <a:latin typeface="Calibri"/>
                  <a:ea typeface="Calibri"/>
                  <a:cs typeface="Calibri"/>
                  <a:sym typeface="Calibri"/>
                </a:endParaRPr>
              </a:p>
            </p:txBody>
          </p:sp>
        </p:grpSp>
        <p:grpSp>
          <p:nvGrpSpPr>
            <p:cNvPr id="86" name="Google Shape;86;p14"/>
            <p:cNvGrpSpPr/>
            <p:nvPr/>
          </p:nvGrpSpPr>
          <p:grpSpPr>
            <a:xfrm>
              <a:off x="-3605171" y="458674"/>
              <a:ext cx="3234311" cy="558875"/>
              <a:chOff x="-3605171" y="458674"/>
              <a:chExt cx="3234311" cy="558875"/>
            </a:xfrm>
          </p:grpSpPr>
          <p:sp>
            <p:nvSpPr>
              <p:cNvPr id="87" name="Google Shape;87;p14"/>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en" sz="700">
                    <a:solidFill>
                      <a:srgbClr val="211F26"/>
                    </a:solidFill>
                    <a:latin typeface="Calibri"/>
                    <a:ea typeface="Calibri"/>
                    <a:cs typeface="Calibri"/>
                    <a:sym typeface="Calibri"/>
                  </a:rPr>
                  <a:t>Start</a:t>
                </a:r>
                <a:endParaRPr sz="1400">
                  <a:solidFill>
                    <a:schemeClr val="lt1"/>
                  </a:solidFill>
                  <a:latin typeface="Times New Roman"/>
                  <a:ea typeface="Times New Roman"/>
                  <a:cs typeface="Times New Roman"/>
                  <a:sym typeface="Times New Roman"/>
                </a:endParaRPr>
              </a:p>
            </p:txBody>
          </p:sp>
          <p:sp>
            <p:nvSpPr>
              <p:cNvPr id="88" name="Google Shape;88;p14"/>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89" name="Google Shape;89;p14"/>
              <p:cNvGrpSpPr/>
              <p:nvPr/>
            </p:nvGrpSpPr>
            <p:grpSpPr>
              <a:xfrm>
                <a:off x="-3386247" y="830871"/>
                <a:ext cx="139423" cy="109566"/>
                <a:chOff x="-2866744" y="827071"/>
                <a:chExt cx="168701" cy="132575"/>
              </a:xfrm>
            </p:grpSpPr>
            <p:grpSp>
              <p:nvGrpSpPr>
                <p:cNvPr id="90" name="Google Shape;90;p14"/>
                <p:cNvGrpSpPr/>
                <p:nvPr/>
              </p:nvGrpSpPr>
              <p:grpSpPr>
                <a:xfrm>
                  <a:off x="-2866744" y="827071"/>
                  <a:ext cx="168701" cy="132575"/>
                  <a:chOff x="-2866744" y="827071"/>
                  <a:chExt cx="168701" cy="132575"/>
                </a:xfrm>
              </p:grpSpPr>
              <p:cxnSp>
                <p:nvCxnSpPr>
                  <p:cNvPr id="91" name="Google Shape;91;p14"/>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92" name="Google Shape;92;p14"/>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93" name="Google Shape;93;p14"/>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94" name="Google Shape;94;p14"/>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95" name="Google Shape;95;p14"/>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96" name="Google Shape;96;p14"/>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97" name="Google Shape;97;p14"/>
              <p:cNvGrpSpPr/>
              <p:nvPr/>
            </p:nvGrpSpPr>
            <p:grpSpPr>
              <a:xfrm>
                <a:off x="-3605171" y="830871"/>
                <a:ext cx="139423" cy="109566"/>
                <a:chOff x="-2866744" y="518074"/>
                <a:chExt cx="168701" cy="132575"/>
              </a:xfrm>
            </p:grpSpPr>
            <p:grpSp>
              <p:nvGrpSpPr>
                <p:cNvPr id="98" name="Google Shape;98;p14"/>
                <p:cNvGrpSpPr/>
                <p:nvPr/>
              </p:nvGrpSpPr>
              <p:grpSpPr>
                <a:xfrm>
                  <a:off x="-2866744" y="518074"/>
                  <a:ext cx="168701" cy="132575"/>
                  <a:chOff x="-2866744" y="518074"/>
                  <a:chExt cx="168701" cy="132575"/>
                </a:xfrm>
              </p:grpSpPr>
              <p:cxnSp>
                <p:nvCxnSpPr>
                  <p:cNvPr id="99" name="Google Shape;99;p14"/>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0" name="Google Shape;100;p14"/>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1" name="Google Shape;101;p14"/>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2" name="Google Shape;102;p14"/>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3" name="Google Shape;103;p14"/>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04" name="Google Shape;104;p14"/>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105" name="Google Shape;105;p14"/>
              <p:cNvCxnSpPr/>
              <p:nvPr/>
            </p:nvCxnSpPr>
            <p:spPr>
              <a:xfrm flipH="1" rot="10800000">
                <a:off x="-3459956" y="588169"/>
                <a:ext cx="547687" cy="219076"/>
              </a:xfrm>
              <a:prstGeom prst="straightConnector1">
                <a:avLst/>
              </a:prstGeom>
              <a:noFill/>
              <a:ln cap="rnd" cmpd="sng" w="19050">
                <a:solidFill>
                  <a:srgbClr val="1A1A20"/>
                </a:solidFill>
                <a:prstDash val="solid"/>
                <a:round/>
                <a:headEnd len="med" w="med" type="oval"/>
                <a:tailEnd len="sm" w="sm" type="none"/>
              </a:ln>
            </p:spPr>
          </p:cxnSp>
          <p:cxnSp>
            <p:nvCxnSpPr>
              <p:cNvPr id="106" name="Google Shape;106;p14"/>
              <p:cNvCxnSpPr/>
              <p:nvPr/>
            </p:nvCxnSpPr>
            <p:spPr>
              <a:xfrm>
                <a:off x="-3224213" y="828675"/>
                <a:ext cx="319088" cy="0"/>
              </a:xfrm>
              <a:prstGeom prst="straightConnector1">
                <a:avLst/>
              </a:prstGeom>
              <a:noFill/>
              <a:ln cap="rnd" cmpd="sng" w="19050">
                <a:solidFill>
                  <a:srgbClr val="1A1A20"/>
                </a:solidFill>
                <a:prstDash val="solid"/>
                <a:round/>
                <a:headEnd len="med" w="med" type="oval"/>
                <a:tailEnd len="sm" w="sm" type="none"/>
              </a:ln>
            </p:spPr>
          </p:cxnSp>
          <p:sp>
            <p:nvSpPr>
              <p:cNvPr id="107" name="Google Shape;107;p14"/>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omhoog</a:t>
                </a:r>
                <a:endParaRPr sz="1400">
                  <a:solidFill>
                    <a:schemeClr val="dk1"/>
                  </a:solidFill>
                  <a:latin typeface="Times New Roman"/>
                  <a:ea typeface="Times New Roman"/>
                  <a:cs typeface="Times New Roman"/>
                  <a:sym typeface="Times New Roman"/>
                </a:endParaRPr>
              </a:p>
            </p:txBody>
          </p:sp>
          <p:sp>
            <p:nvSpPr>
              <p:cNvPr id="108" name="Google Shape;108;p14"/>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omlaag</a:t>
                </a:r>
                <a:endParaRPr sz="1400">
                  <a:solidFill>
                    <a:schemeClr val="dk1"/>
                  </a:solidFill>
                  <a:latin typeface="Times New Roman"/>
                  <a:ea typeface="Times New Roman"/>
                  <a:cs typeface="Times New Roman"/>
                  <a:sym typeface="Times New Roman"/>
                </a:endParaRPr>
              </a:p>
            </p:txBody>
          </p:sp>
          <p:grpSp>
            <p:nvGrpSpPr>
              <p:cNvPr id="109" name="Google Shape;109;p14"/>
              <p:cNvGrpSpPr/>
              <p:nvPr/>
            </p:nvGrpSpPr>
            <p:grpSpPr>
              <a:xfrm>
                <a:off x="-2916763" y="769168"/>
                <a:ext cx="268738" cy="248381"/>
                <a:chOff x="-2916763" y="769168"/>
                <a:chExt cx="268738" cy="248381"/>
              </a:xfrm>
            </p:grpSpPr>
            <p:sp>
              <p:nvSpPr>
                <p:cNvPr id="110" name="Google Shape;110;p14"/>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11" name="Google Shape;111;p14"/>
                <p:cNvGrpSpPr/>
                <p:nvPr/>
              </p:nvGrpSpPr>
              <p:grpSpPr>
                <a:xfrm>
                  <a:off x="-2866744" y="827071"/>
                  <a:ext cx="168701" cy="132575"/>
                  <a:chOff x="-2866744" y="827071"/>
                  <a:chExt cx="168701" cy="132575"/>
                </a:xfrm>
              </p:grpSpPr>
              <p:cxnSp>
                <p:nvCxnSpPr>
                  <p:cNvPr id="112" name="Google Shape;112;p14"/>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3" name="Google Shape;113;p14"/>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4" name="Google Shape;114;p14"/>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5" name="Google Shape;115;p14"/>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6" name="Google Shape;116;p14"/>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17" name="Google Shape;117;p14"/>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18" name="Google Shape;118;p14"/>
              <p:cNvGrpSpPr/>
              <p:nvPr/>
            </p:nvGrpSpPr>
            <p:grpSpPr>
              <a:xfrm>
                <a:off x="-2916763" y="460171"/>
                <a:ext cx="268738" cy="248381"/>
                <a:chOff x="-2916763" y="460171"/>
                <a:chExt cx="268738" cy="248381"/>
              </a:xfrm>
            </p:grpSpPr>
            <p:sp>
              <p:nvSpPr>
                <p:cNvPr id="119" name="Google Shape;119;p14"/>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20" name="Google Shape;120;p14"/>
                <p:cNvGrpSpPr/>
                <p:nvPr/>
              </p:nvGrpSpPr>
              <p:grpSpPr>
                <a:xfrm>
                  <a:off x="-2866744" y="518074"/>
                  <a:ext cx="168701" cy="132575"/>
                  <a:chOff x="-2866744" y="518074"/>
                  <a:chExt cx="168701" cy="132575"/>
                </a:xfrm>
              </p:grpSpPr>
              <p:cxnSp>
                <p:nvCxnSpPr>
                  <p:cNvPr id="121" name="Google Shape;121;p14"/>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2" name="Google Shape;122;p14"/>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3" name="Google Shape;123;p14"/>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4" name="Google Shape;124;p14"/>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5" name="Google Shape;125;p14"/>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26" name="Google Shape;126;p14"/>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grpSp>
        <p:nvGrpSpPr>
          <p:cNvPr id="127" name="Google Shape;127;p14"/>
          <p:cNvGrpSpPr/>
          <p:nvPr/>
        </p:nvGrpSpPr>
        <p:grpSpPr>
          <a:xfrm>
            <a:off x="9283196" y="0"/>
            <a:ext cx="2770040" cy="3952985"/>
            <a:chOff x="-3786437" y="0"/>
            <a:chExt cx="3693386" cy="5270646"/>
          </a:xfrm>
        </p:grpSpPr>
        <p:sp>
          <p:nvSpPr>
            <p:cNvPr id="128" name="Google Shape;128;p14"/>
            <p:cNvSpPr/>
            <p:nvPr/>
          </p:nvSpPr>
          <p:spPr>
            <a:xfrm>
              <a:off x="-3786437" y="4442646"/>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sp>
          <p:nvSpPr>
            <p:cNvPr id="129" name="Google Shape;129;p14"/>
            <p:cNvSpPr/>
            <p:nvPr/>
          </p:nvSpPr>
          <p:spPr>
            <a:xfrm>
              <a:off x="-3786165" y="0"/>
              <a:ext cx="3593091" cy="4440791"/>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AFBEELDING INVOEGEN/OPMAKEN</a:t>
              </a:r>
              <a:endParaRPr sz="1400">
                <a:solidFill>
                  <a:schemeClr val="lt1"/>
                </a:solidFill>
                <a:latin typeface="Times New Roman"/>
                <a:ea typeface="Times New Roman"/>
                <a:cs typeface="Times New Roman"/>
                <a:sym typeface="Times New Roman"/>
              </a:endParaRPr>
            </a:p>
          </p:txBody>
        </p:sp>
        <p:sp>
          <p:nvSpPr>
            <p:cNvPr id="130" name="Google Shape;130;p14"/>
            <p:cNvSpPr/>
            <p:nvPr/>
          </p:nvSpPr>
          <p:spPr>
            <a:xfrm>
              <a:off x="-3603587" y="46532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131" name="Google Shape;131;p14"/>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Wanneer nodig, verwijder de bestaande afbeelding d.m.v. de </a:t>
              </a:r>
              <a:r>
                <a:rPr b="1" i="0" lang="en" sz="900" u="none" cap="none" strike="noStrike">
                  <a:solidFill>
                    <a:srgbClr val="000000"/>
                  </a:solidFill>
                  <a:latin typeface="Calibri"/>
                  <a:ea typeface="Calibri"/>
                  <a:cs typeface="Calibri"/>
                  <a:sym typeface="Calibri"/>
                </a:rPr>
                <a:t>‘Backspace toets’</a:t>
              </a:r>
              <a:r>
                <a:rPr b="0" i="0" lang="en" sz="900" u="none" cap="none" strike="noStrike">
                  <a:solidFill>
                    <a:srgbClr val="000000"/>
                  </a:solidFill>
                  <a:latin typeface="Calibri"/>
                  <a:ea typeface="Calibri"/>
                  <a:cs typeface="Calibri"/>
                  <a:sym typeface="Calibri"/>
                </a:rPr>
                <a:t>. Klik op het pictogram om een nieuwe afbeelding in te voegen </a:t>
              </a:r>
              <a:r>
                <a:rPr b="0" i="1" lang="en" sz="900" u="none" cap="none" strike="noStrike">
                  <a:solidFill>
                    <a:srgbClr val="000000"/>
                  </a:solidFill>
                  <a:latin typeface="Calibri"/>
                  <a:ea typeface="Calibri"/>
                  <a:cs typeface="Calibri"/>
                  <a:sym typeface="Calibri"/>
                </a:rPr>
                <a:t>(zie onderstaand voorbeeld)</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132" name="Google Shape;132;p14"/>
            <p:cNvGrpSpPr/>
            <p:nvPr/>
          </p:nvGrpSpPr>
          <p:grpSpPr>
            <a:xfrm>
              <a:off x="-3316179" y="1231351"/>
              <a:ext cx="294789" cy="346676"/>
              <a:chOff x="14466489" y="1001522"/>
              <a:chExt cx="290627" cy="341782"/>
            </a:xfrm>
          </p:grpSpPr>
          <p:sp>
            <p:nvSpPr>
              <p:cNvPr id="133" name="Google Shape;133;p14"/>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34" name="Google Shape;134;p14"/>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135" name="Google Shape;135;p14"/>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136" name="Google Shape;136;p14"/>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137" name="Google Shape;137;p14"/>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138" name="Google Shape;138;p14"/>
              <p:cNvCxnSpPr>
                <a:stCxn id="136"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139" name="Google Shape;139;p14"/>
            <p:cNvSpPr/>
            <p:nvPr/>
          </p:nvSpPr>
          <p:spPr>
            <a:xfrm>
              <a:off x="-3603587" y="172970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140" name="Google Shape;140;p14"/>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Selecteer de gewenste afbeelding</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en klik op </a:t>
              </a:r>
              <a:r>
                <a:rPr b="1" i="0" lang="en" sz="900" u="none" cap="none" strike="noStrike">
                  <a:solidFill>
                    <a:srgbClr val="000000"/>
                  </a:solidFill>
                  <a:latin typeface="Calibri"/>
                  <a:ea typeface="Calibri"/>
                  <a:cs typeface="Calibri"/>
                  <a:sym typeface="Calibri"/>
                </a:rPr>
                <a:t>‘Invoegen’</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141" name="Google Shape;141;p14"/>
            <p:cNvGrpSpPr/>
            <p:nvPr/>
          </p:nvGrpSpPr>
          <p:grpSpPr>
            <a:xfrm>
              <a:off x="-3311319" y="2164285"/>
              <a:ext cx="825500" cy="209550"/>
              <a:chOff x="13504624" y="2482850"/>
              <a:chExt cx="825500" cy="209550"/>
            </a:xfrm>
          </p:grpSpPr>
          <p:sp>
            <p:nvSpPr>
              <p:cNvPr id="142" name="Google Shape;142;p14"/>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en" sz="700">
                    <a:solidFill>
                      <a:srgbClr val="211F26"/>
                    </a:solidFill>
                    <a:latin typeface="Calibri"/>
                    <a:ea typeface="Calibri"/>
                    <a:cs typeface="Calibri"/>
                    <a:sym typeface="Calibri"/>
                  </a:rPr>
                  <a:t>Invoegen</a:t>
                </a:r>
                <a:endParaRPr sz="1400">
                  <a:solidFill>
                    <a:schemeClr val="lt1"/>
                  </a:solidFill>
                  <a:latin typeface="Times New Roman"/>
                  <a:ea typeface="Times New Roman"/>
                  <a:cs typeface="Times New Roman"/>
                  <a:sym typeface="Times New Roman"/>
                </a:endParaRPr>
              </a:p>
            </p:txBody>
          </p:sp>
          <p:cxnSp>
            <p:nvCxnSpPr>
              <p:cNvPr id="143" name="Google Shape;143;p14"/>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144" name="Google Shape;144;p14"/>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145" name="Google Shape;145;p14"/>
            <p:cNvSpPr/>
            <p:nvPr/>
          </p:nvSpPr>
          <p:spPr>
            <a:xfrm>
              <a:off x="-3603587" y="255335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146" name="Google Shape;146;p14"/>
            <p:cNvSpPr/>
            <p:nvPr/>
          </p:nvSpPr>
          <p:spPr>
            <a:xfrm>
              <a:off x="-3319415" y="2553360"/>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Om de afbeelding te schalen of bij te snijden, ga naar de tab </a:t>
              </a:r>
              <a:r>
                <a:rPr b="1" i="0" lang="en" sz="900" u="none" cap="none" strike="noStrike">
                  <a:solidFill>
                    <a:srgbClr val="000000"/>
                  </a:solidFill>
                  <a:latin typeface="Calibri"/>
                  <a:ea typeface="Calibri"/>
                  <a:cs typeface="Calibri"/>
                  <a:sym typeface="Calibri"/>
                </a:rPr>
                <a:t>‘Hulpmiddelen voor afbeeldingen - Opmaak’</a:t>
              </a:r>
              <a:r>
                <a:rPr b="0" i="0" lang="en" sz="900" u="none" cap="none" strike="noStrike">
                  <a:solidFill>
                    <a:srgbClr val="000000"/>
                  </a:solidFill>
                  <a:latin typeface="Calibri"/>
                  <a:ea typeface="Calibri"/>
                  <a:cs typeface="Calibri"/>
                  <a:sym typeface="Calibri"/>
                </a:rPr>
                <a:t> en klik op de knop </a:t>
              </a:r>
              <a:r>
                <a:rPr b="1" i="0" lang="en" sz="900" u="none" cap="none" strike="noStrike">
                  <a:solidFill>
                    <a:srgbClr val="000000"/>
                  </a:solidFill>
                  <a:latin typeface="Calibri"/>
                  <a:ea typeface="Calibri"/>
                  <a:cs typeface="Calibri"/>
                  <a:sym typeface="Calibri"/>
                </a:rPr>
                <a:t>‘Bijsnijden’</a:t>
              </a:r>
              <a:r>
                <a:rPr b="0" i="0" lang="en" sz="900" u="none" cap="none" strike="noStrike">
                  <a:solidFill>
                    <a:srgbClr val="000000"/>
                  </a:solidFill>
                  <a:latin typeface="Calibri"/>
                  <a:ea typeface="Calibri"/>
                  <a:cs typeface="Calibri"/>
                  <a:sym typeface="Calibri"/>
                </a:rPr>
                <a:t>. Schaal met de bolletjes de afbeelding en met de hoekjes het afbeeldingskader.</a:t>
              </a:r>
              <a:endParaRPr sz="1400">
                <a:solidFill>
                  <a:schemeClr val="dk1"/>
                </a:solidFill>
                <a:latin typeface="Times New Roman"/>
                <a:ea typeface="Times New Roman"/>
                <a:cs typeface="Times New Roman"/>
                <a:sym typeface="Times New Roman"/>
              </a:endParaRPr>
            </a:p>
          </p:txBody>
        </p:sp>
        <p:grpSp>
          <p:nvGrpSpPr>
            <p:cNvPr id="147" name="Google Shape;147;p14"/>
            <p:cNvGrpSpPr/>
            <p:nvPr/>
          </p:nvGrpSpPr>
          <p:grpSpPr>
            <a:xfrm>
              <a:off x="-3408294" y="3643742"/>
              <a:ext cx="622283" cy="612920"/>
              <a:chOff x="12617641" y="3403239"/>
              <a:chExt cx="752963" cy="741634"/>
            </a:xfrm>
          </p:grpSpPr>
          <p:grpSp>
            <p:nvGrpSpPr>
              <p:cNvPr id="148" name="Google Shape;148;p14"/>
              <p:cNvGrpSpPr/>
              <p:nvPr/>
            </p:nvGrpSpPr>
            <p:grpSpPr>
              <a:xfrm>
                <a:off x="12771530" y="3403239"/>
                <a:ext cx="467176" cy="448491"/>
                <a:chOff x="12782157" y="3403239"/>
                <a:chExt cx="467176" cy="448491"/>
              </a:xfrm>
            </p:grpSpPr>
            <p:grpSp>
              <p:nvGrpSpPr>
                <p:cNvPr id="149" name="Google Shape;149;p14"/>
                <p:cNvGrpSpPr/>
                <p:nvPr/>
              </p:nvGrpSpPr>
              <p:grpSpPr>
                <a:xfrm>
                  <a:off x="12782157" y="3403239"/>
                  <a:ext cx="412976" cy="396132"/>
                  <a:chOff x="13554906" y="3320109"/>
                  <a:chExt cx="443917" cy="425811"/>
                </a:xfrm>
              </p:grpSpPr>
              <p:grpSp>
                <p:nvGrpSpPr>
                  <p:cNvPr id="150" name="Google Shape;150;p14"/>
                  <p:cNvGrpSpPr/>
                  <p:nvPr/>
                </p:nvGrpSpPr>
                <p:grpSpPr>
                  <a:xfrm>
                    <a:off x="13554906" y="3320109"/>
                    <a:ext cx="443917" cy="425811"/>
                    <a:chOff x="12909684" y="1276143"/>
                    <a:chExt cx="443917" cy="425811"/>
                  </a:xfrm>
                </p:grpSpPr>
                <p:sp>
                  <p:nvSpPr>
                    <p:cNvPr id="151" name="Google Shape;151;p14"/>
                    <p:cNvSpPr/>
                    <p:nvPr/>
                  </p:nvSpPr>
                  <p:spPr>
                    <a:xfrm>
                      <a:off x="12909689"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52" name="Google Shape;152;p14"/>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53" name="Google Shape;153;p14"/>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154" name="Google Shape;154;p14"/>
                  <p:cNvPicPr preferRelativeResize="0"/>
                  <p:nvPr/>
                </p:nvPicPr>
                <p:blipFill rotWithShape="1">
                  <a:blip r:embed="rId3">
                    <a:alphaModFix/>
                  </a:blip>
                  <a:srcRect b="0" l="0" r="0" t="0"/>
                  <a:stretch/>
                </p:blipFill>
                <p:spPr>
                  <a:xfrm>
                    <a:off x="13567296" y="3424991"/>
                    <a:ext cx="173367" cy="140220"/>
                  </a:xfrm>
                  <a:prstGeom prst="rect">
                    <a:avLst/>
                  </a:prstGeom>
                  <a:noFill/>
                  <a:ln>
                    <a:noFill/>
                  </a:ln>
                </p:spPr>
              </p:pic>
              <p:pic>
                <p:nvPicPr>
                  <p:cNvPr id="155" name="Google Shape;155;p14"/>
                  <p:cNvPicPr preferRelativeResize="0"/>
                  <p:nvPr/>
                </p:nvPicPr>
                <p:blipFill rotWithShape="1">
                  <a:blip r:embed="rId3">
                    <a:alphaModFix/>
                  </a:blip>
                  <a:srcRect b="0" l="0" r="0" t="0"/>
                  <a:stretch/>
                </p:blipFill>
                <p:spPr>
                  <a:xfrm flipH="1">
                    <a:off x="13635599" y="3449265"/>
                    <a:ext cx="173367" cy="111424"/>
                  </a:xfrm>
                  <a:prstGeom prst="rect">
                    <a:avLst/>
                  </a:prstGeom>
                  <a:noFill/>
                  <a:ln>
                    <a:noFill/>
                  </a:ln>
                </p:spPr>
              </p:pic>
            </p:grpSp>
            <p:grpSp>
              <p:nvGrpSpPr>
                <p:cNvPr id="156" name="Google Shape;156;p14"/>
                <p:cNvGrpSpPr/>
                <p:nvPr/>
              </p:nvGrpSpPr>
              <p:grpSpPr>
                <a:xfrm>
                  <a:off x="13103513" y="3705268"/>
                  <a:ext cx="145820" cy="146462"/>
                  <a:chOff x="13096169" y="3602278"/>
                  <a:chExt cx="145820" cy="146462"/>
                </a:xfrm>
              </p:grpSpPr>
              <p:sp>
                <p:nvSpPr>
                  <p:cNvPr id="157" name="Google Shape;157;p14"/>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58" name="Google Shape;158;p14"/>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59" name="Google Shape;159;p14"/>
                <p:cNvGrpSpPr/>
                <p:nvPr/>
              </p:nvGrpSpPr>
              <p:grpSpPr>
                <a:xfrm rot="10800000">
                  <a:off x="13061402" y="3665637"/>
                  <a:ext cx="145820" cy="146462"/>
                  <a:chOff x="13096169" y="3602278"/>
                  <a:chExt cx="145820" cy="146462"/>
                </a:xfrm>
              </p:grpSpPr>
              <p:sp>
                <p:nvSpPr>
                  <p:cNvPr id="160" name="Google Shape;160;p14"/>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61" name="Google Shape;161;p14"/>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162" name="Google Shape;162;p14"/>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en" sz="700">
                    <a:solidFill>
                      <a:srgbClr val="211F26"/>
                    </a:solidFill>
                    <a:latin typeface="Calibri"/>
                    <a:ea typeface="Calibri"/>
                    <a:cs typeface="Calibri"/>
                    <a:sym typeface="Calibri"/>
                  </a:rPr>
                  <a:t>Bijsnijden</a:t>
                </a:r>
                <a:endParaRPr sz="1400">
                  <a:solidFill>
                    <a:schemeClr val="lt1"/>
                  </a:solidFill>
                  <a:latin typeface="Times New Roman"/>
                  <a:ea typeface="Times New Roman"/>
                  <a:cs typeface="Times New Roman"/>
                  <a:sym typeface="Times New Roman"/>
                </a:endParaRPr>
              </a:p>
            </p:txBody>
          </p:sp>
          <p:sp>
            <p:nvSpPr>
              <p:cNvPr id="163" name="Google Shape;163;p14"/>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64" name="Google Shape;164;p14"/>
            <p:cNvGrpSpPr/>
            <p:nvPr/>
          </p:nvGrpSpPr>
          <p:grpSpPr>
            <a:xfrm>
              <a:off x="-376736" y="4271597"/>
              <a:ext cx="283685" cy="283685"/>
              <a:chOff x="-510741" y="5913713"/>
              <a:chExt cx="267555" cy="267555"/>
            </a:xfrm>
          </p:grpSpPr>
          <p:sp>
            <p:nvSpPr>
              <p:cNvPr id="165" name="Google Shape;165;p14"/>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166" name="Google Shape;166;p14"/>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sp>
        <p:nvSpPr>
          <p:cNvPr id="167" name="Google Shape;167;p14"/>
          <p:cNvSpPr txBox="1"/>
          <p:nvPr>
            <p:ph idx="11" type="ftr"/>
          </p:nvPr>
        </p:nvSpPr>
        <p:spPr>
          <a:xfrm>
            <a:off x="366985" y="5407068"/>
            <a:ext cx="3086100" cy="1134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8" name="Google Shape;168;p14"/>
          <p:cNvSpPr txBox="1"/>
          <p:nvPr>
            <p:ph idx="12" type="sldNum"/>
          </p:nvPr>
        </p:nvSpPr>
        <p:spPr>
          <a:xfrm>
            <a:off x="8458472" y="5434068"/>
            <a:ext cx="270000" cy="113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descr="{&quot;templafy&quot;:{&quot;id&quot;:&quot;8c5c83d1-2e86-4af5-a09d-fce30f5eec54&quot;}}" id="169" name="Google Shape;169;p14" title="Form.Date"/>
          <p:cNvSpPr/>
          <p:nvPr/>
        </p:nvSpPr>
        <p:spPr>
          <a:xfrm>
            <a:off x="386100" y="4605096"/>
            <a:ext cx="1949400" cy="180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400">
                <a:solidFill>
                  <a:schemeClr val="dk1"/>
                </a:solidFill>
                <a:latin typeface="Times New Roman"/>
                <a:ea typeface="Times New Roman"/>
                <a:cs typeface="Times New Roman"/>
                <a:sym typeface="Times New Roman"/>
              </a:rPr>
              <a:t>27 januari 2025</a:t>
            </a:r>
            <a:endParaRPr sz="1400">
              <a:solidFill>
                <a:schemeClr val="dk1"/>
              </a:solidFill>
              <a:latin typeface="Times New Roman"/>
              <a:ea typeface="Times New Roman"/>
              <a:cs typeface="Times New Roman"/>
              <a:sym typeface="Times New Roman"/>
            </a:endParaRPr>
          </a:p>
        </p:txBody>
      </p:sp>
      <p:sp>
        <p:nvSpPr>
          <p:cNvPr descr="{&quot;templafy&quot;:{&quot;id&quot;:&quot;9dddbea5-1023-4886-982c-fd2e87379c6a&quot;}}" id="170" name="Google Shape;170;p14" title="Form.Presenter"/>
          <p:cNvSpPr/>
          <p:nvPr/>
        </p:nvSpPr>
        <p:spPr>
          <a:xfrm>
            <a:off x="388628" y="4370394"/>
            <a:ext cx="3782870" cy="1809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en" sz="1400">
                <a:solidFill>
                  <a:schemeClr val="dk1"/>
                </a:solidFill>
                <a:latin typeface="Times New Roman"/>
                <a:ea typeface="Times New Roman"/>
                <a:cs typeface="Times New Roman"/>
                <a:sym typeface="Times New Roman"/>
              </a:rPr>
              <a:t>Imaan Bijl</a:t>
            </a:r>
            <a:endParaRPr sz="1400">
              <a:solidFill>
                <a:schemeClr val="dk1"/>
              </a:solidFill>
              <a:latin typeface="Times New Roman"/>
              <a:ea typeface="Times New Roman"/>
              <a:cs typeface="Times New Roman"/>
              <a:sym typeface="Times New Roman"/>
            </a:endParaRPr>
          </a:p>
        </p:txBody>
      </p:sp>
      <p:pic>
        <p:nvPicPr>
          <p:cNvPr descr="{&quot;templafy&quot;:{&quot;id&quot;:&quot;bdd59743-4b64-48bd-ac63-eb053fa46bd9&quot;}}" id="171" name="Google Shape;171;p14"/>
          <p:cNvPicPr preferRelativeResize="0"/>
          <p:nvPr/>
        </p:nvPicPr>
        <p:blipFill rotWithShape="1">
          <a:blip r:embed="rId4">
            <a:alphaModFix/>
          </a:blip>
          <a:srcRect b="0" l="0" r="0" t="0"/>
          <a:stretch/>
        </p:blipFill>
        <p:spPr>
          <a:xfrm>
            <a:off x="153900" y="153900"/>
            <a:ext cx="2908400" cy="288900"/>
          </a:xfrm>
          <a:prstGeom prst="rect">
            <a:avLst/>
          </a:prstGeom>
          <a:noFill/>
          <a:ln>
            <a:noFill/>
          </a:ln>
        </p:spPr>
      </p:pic>
      <p:sp>
        <p:nvSpPr>
          <p:cNvPr descr="{&quot;templafy&quot;:{&quot;id&quot;:&quot;46cd2a63-1d4a-4e07-99e2-9b95868dc67d&quot;}}" id="172" name="Google Shape;172;p14" title="Form.Date"/>
          <p:cNvSpPr/>
          <p:nvPr/>
        </p:nvSpPr>
        <p:spPr>
          <a:xfrm>
            <a:off x="386099" y="3780851"/>
            <a:ext cx="1949400" cy="180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400">
                <a:solidFill>
                  <a:schemeClr val="dk1"/>
                </a:solidFill>
                <a:latin typeface="Times New Roman"/>
                <a:ea typeface="Times New Roman"/>
                <a:cs typeface="Times New Roman"/>
                <a:sym typeface="Times New Roman"/>
              </a:rPr>
              <a:t>27 januari 2025</a:t>
            </a:r>
            <a:endParaRPr sz="1400">
              <a:solidFill>
                <a:schemeClr val="dk1"/>
              </a:solidFill>
              <a:latin typeface="Times New Roman"/>
              <a:ea typeface="Times New Roman"/>
              <a:cs typeface="Times New Roman"/>
              <a:sym typeface="Times New Roman"/>
            </a:endParaRPr>
          </a:p>
        </p:txBody>
      </p:sp>
      <p:sp>
        <p:nvSpPr>
          <p:cNvPr descr="{&quot;templafy&quot;:{&quot;id&quot;:&quot;9014a578-25da-4608-8946-605ad5e91c06&quot;}}" id="173" name="Google Shape;173;p14" title="text"/>
          <p:cNvSpPr/>
          <p:nvPr/>
        </p:nvSpPr>
        <p:spPr>
          <a:xfrm>
            <a:off x="307067" y="3740139"/>
            <a:ext cx="2050478" cy="22894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Tree>
  </p:cSld>
  <p:clrMapOvr>
    <a:masterClrMapping/>
  </p:clrMapOvr>
  <p:extLst>
    <p:ext uri="{DCECCB84-F9BA-43D5-87BE-67443E8EF086}">
      <p15:sldGuideLst>
        <p15:guide id="1" pos="501">
          <p15:clr>
            <a:srgbClr val="FBAE40"/>
          </p15:clr>
        </p15:guide>
        <p15:guide id="2" pos="3425">
          <p15:clr>
            <a:srgbClr val="FBAE40"/>
          </p15:clr>
        </p15:guide>
        <p15:guide id="3" orient="horz" pos="2862">
          <p15:clr>
            <a:srgbClr val="FBAE40"/>
          </p15:clr>
        </p15:guide>
        <p15:guide id="4" orient="horz" pos="2646">
          <p15:clr>
            <a:srgbClr val="FBAE40"/>
          </p15:clr>
        </p15:guide>
        <p15:guide id="5" pos="376">
          <p15:clr>
            <a:srgbClr val="FBAE40"/>
          </p15:clr>
        </p15:guide>
        <p15:guide id="6" pos="2569">
          <p15:clr>
            <a:srgbClr val="FBAE40"/>
          </p15:clr>
        </p15:guide>
        <p15:guide id="7" orient="horz" pos="16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
  <p:cSld name="Tekst">
    <p:spTree>
      <p:nvGrpSpPr>
        <p:cNvPr id="174" name="Shape 174"/>
        <p:cNvGrpSpPr/>
        <p:nvPr/>
      </p:nvGrpSpPr>
      <p:grpSpPr>
        <a:xfrm>
          <a:off x="0" y="0"/>
          <a:ext cx="0" cy="0"/>
          <a:chOff x="0" y="0"/>
          <a:chExt cx="0" cy="0"/>
        </a:xfrm>
      </p:grpSpPr>
      <p:sp>
        <p:nvSpPr>
          <p:cNvPr descr="{&quot;templafy&quot;:{&quot;id&quot;:&quot;61d77b86-51b9-4931-bacd-5dac5ecfa9dc&quot;}}" id="175" name="Google Shape;175;p15" title="Form.Date"/>
          <p:cNvSpPr/>
          <p:nvPr/>
        </p:nvSpPr>
        <p:spPr>
          <a:xfrm>
            <a:off x="7272300" y="4760100"/>
            <a:ext cx="927600" cy="113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 sz="800">
                <a:solidFill>
                  <a:srgbClr val="7F7F7F"/>
                </a:solidFill>
                <a:latin typeface="Times New Roman"/>
                <a:ea typeface="Times New Roman"/>
                <a:cs typeface="Times New Roman"/>
                <a:sym typeface="Times New Roman"/>
              </a:rPr>
              <a:t>27 januari 2025</a:t>
            </a:r>
            <a:endParaRPr sz="800">
              <a:solidFill>
                <a:srgbClr val="7F7F7F"/>
              </a:solidFill>
              <a:latin typeface="Times New Roman"/>
              <a:ea typeface="Times New Roman"/>
              <a:cs typeface="Times New Roman"/>
              <a:sym typeface="Times New Roman"/>
            </a:endParaRPr>
          </a:p>
        </p:txBody>
      </p:sp>
      <p:sp>
        <p:nvSpPr>
          <p:cNvPr id="176" name="Google Shape;176;p15"/>
          <p:cNvSpPr txBox="1"/>
          <p:nvPr>
            <p:ph idx="12" type="sldNum"/>
          </p:nvPr>
        </p:nvSpPr>
        <p:spPr>
          <a:xfrm>
            <a:off x="8485497" y="4760100"/>
            <a:ext cx="270000" cy="113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grpSp>
        <p:nvGrpSpPr>
          <p:cNvPr id="177" name="Google Shape;177;p15"/>
          <p:cNvGrpSpPr/>
          <p:nvPr/>
        </p:nvGrpSpPr>
        <p:grpSpPr>
          <a:xfrm>
            <a:off x="-2839828" y="0"/>
            <a:ext cx="2770040" cy="4019512"/>
            <a:chOff x="-3786437" y="0"/>
            <a:chExt cx="3693386" cy="5359349"/>
          </a:xfrm>
        </p:grpSpPr>
        <p:sp>
          <p:nvSpPr>
            <p:cNvPr id="178" name="Google Shape;178;p15"/>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TEKSTNIVEAUS KIEZEN</a:t>
              </a:r>
              <a:endParaRPr sz="1400">
                <a:solidFill>
                  <a:schemeClr val="lt1"/>
                </a:solidFill>
                <a:latin typeface="Times New Roman"/>
                <a:ea typeface="Times New Roman"/>
                <a:cs typeface="Times New Roman"/>
                <a:sym typeface="Times New Roman"/>
              </a:endParaRPr>
            </a:p>
          </p:txBody>
        </p:sp>
        <p:sp>
          <p:nvSpPr>
            <p:cNvPr id="179" name="Google Shape;179;p15"/>
            <p:cNvSpPr/>
            <p:nvPr/>
          </p:nvSpPr>
          <p:spPr>
            <a:xfrm>
              <a:off x="-3604183" y="183748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180" name="Google Shape;180;p15"/>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Bullet</a:t>
              </a:r>
              <a:endParaRPr b="0" i="0" sz="900" u="none" cap="none" strike="noStrike">
                <a:solidFill>
                  <a:srgbClr val="1A1A20"/>
                </a:solidFill>
                <a:latin typeface="Calibri"/>
                <a:ea typeface="Calibri"/>
                <a:cs typeface="Calibri"/>
                <a:sym typeface="Calibri"/>
              </a:endParaRPr>
            </a:p>
          </p:txBody>
        </p:sp>
        <p:sp>
          <p:nvSpPr>
            <p:cNvPr id="181" name="Google Shape;181;p15"/>
            <p:cNvSpPr/>
            <p:nvPr/>
          </p:nvSpPr>
          <p:spPr>
            <a:xfrm>
              <a:off x="-3604183" y="212876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182" name="Google Shape;182;p15"/>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Gebruik onder de tab </a:t>
              </a:r>
              <a:r>
                <a:rPr b="1" i="0" lang="en" sz="900" u="none" cap="none" strike="noStrike">
                  <a:solidFill>
                    <a:srgbClr val="000000"/>
                  </a:solidFill>
                  <a:latin typeface="Calibri"/>
                  <a:ea typeface="Calibri"/>
                  <a:cs typeface="Calibri"/>
                  <a:sym typeface="Calibri"/>
                </a:rPr>
                <a:t>‘Start’</a:t>
              </a:r>
              <a:r>
                <a:rPr b="0" i="0" lang="en" sz="900" u="none" cap="none" strike="noStrike">
                  <a:solidFill>
                    <a:srgbClr val="000000"/>
                  </a:solidFill>
                  <a:latin typeface="Calibri"/>
                  <a:ea typeface="Calibri"/>
                  <a:cs typeface="Calibri"/>
                  <a:sym typeface="Calibri"/>
                </a:rPr>
                <a:t> de </a:t>
              </a:r>
              <a:r>
                <a:rPr b="1" i="0" lang="en" sz="900" u="none" cap="none" strike="noStrike">
                  <a:solidFill>
                    <a:srgbClr val="000000"/>
                  </a:solidFill>
                  <a:latin typeface="Calibri"/>
                  <a:ea typeface="Calibri"/>
                  <a:cs typeface="Calibri"/>
                  <a:sym typeface="Calibri"/>
                </a:rPr>
                <a:t>lijstniveau-knoppen</a:t>
              </a:r>
              <a:r>
                <a:rPr b="0" i="0" lang="en" sz="900" u="none" cap="none" strike="noStrike">
                  <a:solidFill>
                    <a:srgbClr val="000000"/>
                  </a:solidFill>
                  <a:latin typeface="Calibri"/>
                  <a:ea typeface="Calibri"/>
                  <a:cs typeface="Calibri"/>
                  <a:sym typeface="Calibri"/>
                </a:rPr>
                <a:t> om een tekst niveau te kiezen. </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Kies uit:</a:t>
              </a:r>
              <a:endParaRPr sz="1400">
                <a:solidFill>
                  <a:schemeClr val="dk1"/>
                </a:solidFill>
                <a:latin typeface="Times New Roman"/>
                <a:ea typeface="Times New Roman"/>
                <a:cs typeface="Times New Roman"/>
                <a:sym typeface="Times New Roman"/>
              </a:endParaRPr>
            </a:p>
          </p:txBody>
        </p:sp>
        <p:sp>
          <p:nvSpPr>
            <p:cNvPr id="183" name="Google Shape;183;p15"/>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Sub-bullet #1</a:t>
              </a:r>
              <a:endParaRPr sz="1400">
                <a:solidFill>
                  <a:schemeClr val="dk1"/>
                </a:solidFill>
                <a:latin typeface="Times New Roman"/>
                <a:ea typeface="Times New Roman"/>
                <a:cs typeface="Times New Roman"/>
                <a:sym typeface="Times New Roman"/>
              </a:endParaRPr>
            </a:p>
          </p:txBody>
        </p:sp>
        <p:sp>
          <p:nvSpPr>
            <p:cNvPr id="184" name="Google Shape;184;p15"/>
            <p:cNvSpPr/>
            <p:nvPr/>
          </p:nvSpPr>
          <p:spPr>
            <a:xfrm>
              <a:off x="-3604183" y="242005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185" name="Google Shape;185;p15"/>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rgbClr val="1A1A20"/>
                </a:buClr>
                <a:buSzPts val="900"/>
                <a:buFont typeface="Calibri"/>
                <a:buChar char="–"/>
              </a:pPr>
              <a:r>
                <a:rPr b="0" i="0" lang="en" sz="900" u="none" cap="none" strike="noStrike">
                  <a:solidFill>
                    <a:srgbClr val="1A1A20"/>
                  </a:solidFill>
                  <a:latin typeface="Calibri"/>
                  <a:ea typeface="Calibri"/>
                  <a:cs typeface="Calibri"/>
                  <a:sym typeface="Calibri"/>
                </a:rPr>
                <a:t>Sub-bullet</a:t>
              </a:r>
              <a:r>
                <a:rPr b="0" i="0" lang="en" sz="900" u="none" cap="none" strike="noStrike">
                  <a:solidFill>
                    <a:schemeClr val="dk1"/>
                  </a:solidFill>
                  <a:latin typeface="Calibri"/>
                  <a:ea typeface="Calibri"/>
                  <a:cs typeface="Calibri"/>
                  <a:sym typeface="Calibri"/>
                </a:rPr>
                <a:t> #2</a:t>
              </a:r>
              <a:endParaRPr sz="1400">
                <a:solidFill>
                  <a:schemeClr val="dk1"/>
                </a:solidFill>
                <a:latin typeface="Times New Roman"/>
                <a:ea typeface="Times New Roman"/>
                <a:cs typeface="Times New Roman"/>
                <a:sym typeface="Times New Roman"/>
              </a:endParaRPr>
            </a:p>
          </p:txBody>
        </p:sp>
        <p:sp>
          <p:nvSpPr>
            <p:cNvPr id="186" name="Google Shape;186;p15"/>
            <p:cNvSpPr/>
            <p:nvPr/>
          </p:nvSpPr>
          <p:spPr>
            <a:xfrm>
              <a:off x="-3604183" y="2711336"/>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4</a:t>
              </a:r>
              <a:endParaRPr sz="1400">
                <a:solidFill>
                  <a:schemeClr val="dk1"/>
                </a:solidFill>
                <a:latin typeface="Times New Roman"/>
                <a:ea typeface="Times New Roman"/>
                <a:cs typeface="Times New Roman"/>
                <a:sym typeface="Times New Roman"/>
              </a:endParaRPr>
            </a:p>
          </p:txBody>
        </p:sp>
        <p:sp>
          <p:nvSpPr>
            <p:cNvPr id="187" name="Google Shape;187;p15"/>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en" sz="900" u="none" cap="none" strike="noStrike">
                  <a:solidFill>
                    <a:schemeClr val="dk1"/>
                  </a:solidFill>
                  <a:latin typeface="Calibri"/>
                  <a:ea typeface="Calibri"/>
                  <a:cs typeface="Calibri"/>
                  <a:sym typeface="Calibri"/>
                </a:rPr>
                <a:t>Leestekst</a:t>
              </a:r>
              <a:endParaRPr sz="1400">
                <a:solidFill>
                  <a:schemeClr val="dk1"/>
                </a:solidFill>
                <a:latin typeface="Times New Roman"/>
                <a:ea typeface="Times New Roman"/>
                <a:cs typeface="Times New Roman"/>
                <a:sym typeface="Times New Roman"/>
              </a:endParaRPr>
            </a:p>
          </p:txBody>
        </p:sp>
        <p:sp>
          <p:nvSpPr>
            <p:cNvPr id="188" name="Google Shape;188;p15"/>
            <p:cNvSpPr/>
            <p:nvPr/>
          </p:nvSpPr>
          <p:spPr>
            <a:xfrm>
              <a:off x="-3604183" y="3002620"/>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5</a:t>
              </a:r>
              <a:endParaRPr sz="1400">
                <a:solidFill>
                  <a:schemeClr val="dk1"/>
                </a:solidFill>
                <a:latin typeface="Times New Roman"/>
                <a:ea typeface="Times New Roman"/>
                <a:cs typeface="Times New Roman"/>
                <a:sym typeface="Times New Roman"/>
              </a:endParaRPr>
            </a:p>
          </p:txBody>
        </p:sp>
        <p:sp>
          <p:nvSpPr>
            <p:cNvPr id="189" name="Google Shape;189;p15"/>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en" sz="1100" u="none" cap="none" strike="noStrike">
                  <a:solidFill>
                    <a:schemeClr val="dk1"/>
                  </a:solidFill>
                  <a:latin typeface="Calibri"/>
                  <a:ea typeface="Calibri"/>
                  <a:cs typeface="Calibri"/>
                  <a:sym typeface="Calibri"/>
                </a:rPr>
                <a:t>Kop #1</a:t>
              </a:r>
              <a:endParaRPr sz="1400">
                <a:solidFill>
                  <a:schemeClr val="dk1"/>
                </a:solidFill>
                <a:latin typeface="Times New Roman"/>
                <a:ea typeface="Times New Roman"/>
                <a:cs typeface="Times New Roman"/>
                <a:sym typeface="Times New Roman"/>
              </a:endParaRPr>
            </a:p>
          </p:txBody>
        </p:sp>
        <p:sp>
          <p:nvSpPr>
            <p:cNvPr id="190" name="Google Shape;190;p15"/>
            <p:cNvSpPr/>
            <p:nvPr/>
          </p:nvSpPr>
          <p:spPr>
            <a:xfrm>
              <a:off x="-3604183" y="329390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6</a:t>
              </a:r>
              <a:endParaRPr sz="1400">
                <a:solidFill>
                  <a:schemeClr val="dk1"/>
                </a:solidFill>
                <a:latin typeface="Times New Roman"/>
                <a:ea typeface="Times New Roman"/>
                <a:cs typeface="Times New Roman"/>
                <a:sym typeface="Times New Roman"/>
              </a:endParaRPr>
            </a:p>
          </p:txBody>
        </p:sp>
        <p:sp>
          <p:nvSpPr>
            <p:cNvPr id="191" name="Google Shape;191;p15"/>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rabicPeriod"/>
              </a:pPr>
              <a:r>
                <a:rPr b="0" i="0" lang="en" sz="900" u="none" cap="none" strike="noStrike">
                  <a:solidFill>
                    <a:srgbClr val="1A1A20"/>
                  </a:solidFill>
                  <a:latin typeface="Calibri"/>
                  <a:ea typeface="Calibri"/>
                  <a:cs typeface="Calibri"/>
                  <a:sym typeface="Calibri"/>
                </a:rPr>
                <a:t>Numerieke bullet</a:t>
              </a:r>
              <a:endParaRPr b="0" i="0" sz="900" u="none" cap="none" strike="noStrike">
                <a:solidFill>
                  <a:srgbClr val="1A1A20"/>
                </a:solidFill>
                <a:latin typeface="Calibri"/>
                <a:ea typeface="Calibri"/>
                <a:cs typeface="Calibri"/>
                <a:sym typeface="Calibri"/>
              </a:endParaRPr>
            </a:p>
          </p:txBody>
        </p:sp>
        <p:sp>
          <p:nvSpPr>
            <p:cNvPr id="192" name="Google Shape;192;p15"/>
            <p:cNvSpPr/>
            <p:nvPr/>
          </p:nvSpPr>
          <p:spPr>
            <a:xfrm>
              <a:off x="-3604183" y="358518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7</a:t>
              </a:r>
              <a:endParaRPr sz="1400">
                <a:solidFill>
                  <a:schemeClr val="dk1"/>
                </a:solidFill>
                <a:latin typeface="Times New Roman"/>
                <a:ea typeface="Times New Roman"/>
                <a:cs typeface="Times New Roman"/>
                <a:sym typeface="Times New Roman"/>
              </a:endParaRPr>
            </a:p>
          </p:txBody>
        </p:sp>
        <p:sp>
          <p:nvSpPr>
            <p:cNvPr id="193" name="Google Shape;193;p15"/>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lphaUcPeriod"/>
              </a:pPr>
              <a:r>
                <a:rPr b="0" i="0" lang="en" sz="900" u="none" cap="none" strike="noStrike">
                  <a:solidFill>
                    <a:srgbClr val="1A1A20"/>
                  </a:solidFill>
                  <a:latin typeface="Calibri"/>
                  <a:ea typeface="Calibri"/>
                  <a:cs typeface="Calibri"/>
                  <a:sym typeface="Calibri"/>
                </a:rPr>
                <a:t>Alfabetische bullet</a:t>
              </a:r>
              <a:endParaRPr b="0" i="0" sz="900" u="none" cap="none" strike="noStrike">
                <a:solidFill>
                  <a:srgbClr val="1A1A20"/>
                </a:solidFill>
                <a:latin typeface="Calibri"/>
                <a:ea typeface="Calibri"/>
                <a:cs typeface="Calibri"/>
                <a:sym typeface="Calibri"/>
              </a:endParaRPr>
            </a:p>
          </p:txBody>
        </p:sp>
        <p:sp>
          <p:nvSpPr>
            <p:cNvPr id="194" name="Google Shape;194;p15"/>
            <p:cNvSpPr/>
            <p:nvPr/>
          </p:nvSpPr>
          <p:spPr>
            <a:xfrm>
              <a:off x="-3604183" y="387647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8</a:t>
              </a:r>
              <a:endParaRPr sz="1400">
                <a:solidFill>
                  <a:schemeClr val="dk1"/>
                </a:solidFill>
                <a:latin typeface="Times New Roman"/>
                <a:ea typeface="Times New Roman"/>
                <a:cs typeface="Times New Roman"/>
                <a:sym typeface="Times New Roman"/>
              </a:endParaRPr>
            </a:p>
          </p:txBody>
        </p:sp>
        <p:sp>
          <p:nvSpPr>
            <p:cNvPr id="195" name="Google Shape;195;p15"/>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en"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196" name="Google Shape;196;p15"/>
            <p:cNvSpPr/>
            <p:nvPr/>
          </p:nvSpPr>
          <p:spPr>
            <a:xfrm>
              <a:off x="-3604183" y="416859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9</a:t>
              </a:r>
              <a:endParaRPr sz="1400">
                <a:solidFill>
                  <a:schemeClr val="dk1"/>
                </a:solidFill>
                <a:latin typeface="Times New Roman"/>
                <a:ea typeface="Times New Roman"/>
                <a:cs typeface="Times New Roman"/>
                <a:sym typeface="Times New Roman"/>
              </a:endParaRPr>
            </a:p>
          </p:txBody>
        </p:sp>
        <p:sp>
          <p:nvSpPr>
            <p:cNvPr id="197" name="Google Shape;197;p15"/>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en" sz="1200" u="none" cap="none" strike="noStrike">
                  <a:solidFill>
                    <a:schemeClr val="dk1"/>
                  </a:solidFill>
                  <a:latin typeface="Calibri"/>
                  <a:ea typeface="Calibri"/>
                  <a:cs typeface="Calibri"/>
                  <a:sym typeface="Calibri"/>
                </a:rPr>
                <a:t>KOP #2</a:t>
              </a:r>
              <a:endParaRPr sz="1400">
                <a:solidFill>
                  <a:schemeClr val="dk1"/>
                </a:solidFill>
                <a:latin typeface="Times New Roman"/>
                <a:ea typeface="Times New Roman"/>
                <a:cs typeface="Times New Roman"/>
                <a:sym typeface="Times New Roman"/>
              </a:endParaRPr>
            </a:p>
          </p:txBody>
        </p:sp>
        <p:sp>
          <p:nvSpPr>
            <p:cNvPr id="198" name="Google Shape;198;p15"/>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grpSp>
          <p:nvGrpSpPr>
            <p:cNvPr id="199" name="Google Shape;199;p15"/>
            <p:cNvGrpSpPr/>
            <p:nvPr/>
          </p:nvGrpSpPr>
          <p:grpSpPr>
            <a:xfrm>
              <a:off x="-376736" y="4400186"/>
              <a:ext cx="283685" cy="283685"/>
              <a:chOff x="-510741" y="5913713"/>
              <a:chExt cx="267555" cy="267555"/>
            </a:xfrm>
          </p:grpSpPr>
          <p:sp>
            <p:nvSpPr>
              <p:cNvPr id="200" name="Google Shape;200;p15"/>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2"/>
                  </a:solidFill>
                  <a:latin typeface="Calibri"/>
                  <a:ea typeface="Calibri"/>
                  <a:cs typeface="Calibri"/>
                  <a:sym typeface="Calibri"/>
                </a:endParaRPr>
              </a:p>
            </p:txBody>
          </p:sp>
          <p:sp>
            <p:nvSpPr>
              <p:cNvPr descr="Informatie" id="201" name="Google Shape;201;p15"/>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chemeClr val="lt2"/>
                  </a:solidFill>
                  <a:latin typeface="Calibri"/>
                  <a:ea typeface="Calibri"/>
                  <a:cs typeface="Calibri"/>
                  <a:sym typeface="Calibri"/>
                </a:endParaRPr>
              </a:p>
            </p:txBody>
          </p:sp>
        </p:grpSp>
        <p:grpSp>
          <p:nvGrpSpPr>
            <p:cNvPr id="202" name="Google Shape;202;p15"/>
            <p:cNvGrpSpPr/>
            <p:nvPr/>
          </p:nvGrpSpPr>
          <p:grpSpPr>
            <a:xfrm>
              <a:off x="-3605171" y="458674"/>
              <a:ext cx="3234311" cy="558875"/>
              <a:chOff x="-3605171" y="458674"/>
              <a:chExt cx="3234311" cy="558875"/>
            </a:xfrm>
          </p:grpSpPr>
          <p:sp>
            <p:nvSpPr>
              <p:cNvPr id="203" name="Google Shape;203;p15"/>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en" sz="700">
                    <a:solidFill>
                      <a:srgbClr val="211F26"/>
                    </a:solidFill>
                    <a:latin typeface="Calibri"/>
                    <a:ea typeface="Calibri"/>
                    <a:cs typeface="Calibri"/>
                    <a:sym typeface="Calibri"/>
                  </a:rPr>
                  <a:t>Start</a:t>
                </a:r>
                <a:endParaRPr sz="1400">
                  <a:solidFill>
                    <a:schemeClr val="lt1"/>
                  </a:solidFill>
                  <a:latin typeface="Times New Roman"/>
                  <a:ea typeface="Times New Roman"/>
                  <a:cs typeface="Times New Roman"/>
                  <a:sym typeface="Times New Roman"/>
                </a:endParaRPr>
              </a:p>
            </p:txBody>
          </p:sp>
          <p:sp>
            <p:nvSpPr>
              <p:cNvPr id="204" name="Google Shape;204;p15"/>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205" name="Google Shape;205;p15"/>
              <p:cNvGrpSpPr/>
              <p:nvPr/>
            </p:nvGrpSpPr>
            <p:grpSpPr>
              <a:xfrm>
                <a:off x="-3386247" y="830871"/>
                <a:ext cx="139423" cy="109566"/>
                <a:chOff x="-2866744" y="827071"/>
                <a:chExt cx="168701" cy="132575"/>
              </a:xfrm>
            </p:grpSpPr>
            <p:grpSp>
              <p:nvGrpSpPr>
                <p:cNvPr id="206" name="Google Shape;206;p15"/>
                <p:cNvGrpSpPr/>
                <p:nvPr/>
              </p:nvGrpSpPr>
              <p:grpSpPr>
                <a:xfrm>
                  <a:off x="-2866744" y="827071"/>
                  <a:ext cx="168701" cy="132575"/>
                  <a:chOff x="-2866744" y="827071"/>
                  <a:chExt cx="168701" cy="132575"/>
                </a:xfrm>
              </p:grpSpPr>
              <p:cxnSp>
                <p:nvCxnSpPr>
                  <p:cNvPr id="207" name="Google Shape;207;p15"/>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08" name="Google Shape;208;p15"/>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09" name="Google Shape;209;p15"/>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10" name="Google Shape;210;p15"/>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11" name="Google Shape;211;p15"/>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212" name="Google Shape;212;p15"/>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213" name="Google Shape;213;p15"/>
              <p:cNvGrpSpPr/>
              <p:nvPr/>
            </p:nvGrpSpPr>
            <p:grpSpPr>
              <a:xfrm>
                <a:off x="-3605171" y="830871"/>
                <a:ext cx="139423" cy="109566"/>
                <a:chOff x="-2866744" y="518074"/>
                <a:chExt cx="168701" cy="132575"/>
              </a:xfrm>
            </p:grpSpPr>
            <p:grpSp>
              <p:nvGrpSpPr>
                <p:cNvPr id="214" name="Google Shape;214;p15"/>
                <p:cNvGrpSpPr/>
                <p:nvPr/>
              </p:nvGrpSpPr>
              <p:grpSpPr>
                <a:xfrm>
                  <a:off x="-2866744" y="518074"/>
                  <a:ext cx="168701" cy="132575"/>
                  <a:chOff x="-2866744" y="518074"/>
                  <a:chExt cx="168701" cy="132575"/>
                </a:xfrm>
              </p:grpSpPr>
              <p:cxnSp>
                <p:nvCxnSpPr>
                  <p:cNvPr id="215" name="Google Shape;215;p15"/>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16" name="Google Shape;216;p15"/>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17" name="Google Shape;217;p15"/>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18" name="Google Shape;218;p15"/>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19" name="Google Shape;219;p15"/>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220" name="Google Shape;220;p15"/>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221" name="Google Shape;221;p15"/>
              <p:cNvCxnSpPr/>
              <p:nvPr/>
            </p:nvCxnSpPr>
            <p:spPr>
              <a:xfrm flipH="1" rot="10800000">
                <a:off x="-3459956" y="588169"/>
                <a:ext cx="547687" cy="219076"/>
              </a:xfrm>
              <a:prstGeom prst="straightConnector1">
                <a:avLst/>
              </a:prstGeom>
              <a:noFill/>
              <a:ln cap="rnd" cmpd="sng" w="19050">
                <a:solidFill>
                  <a:srgbClr val="1A1A20"/>
                </a:solidFill>
                <a:prstDash val="solid"/>
                <a:round/>
                <a:headEnd len="med" w="med" type="oval"/>
                <a:tailEnd len="sm" w="sm" type="none"/>
              </a:ln>
            </p:spPr>
          </p:cxnSp>
          <p:cxnSp>
            <p:nvCxnSpPr>
              <p:cNvPr id="222" name="Google Shape;222;p15"/>
              <p:cNvCxnSpPr/>
              <p:nvPr/>
            </p:nvCxnSpPr>
            <p:spPr>
              <a:xfrm>
                <a:off x="-3224213" y="828675"/>
                <a:ext cx="319088" cy="0"/>
              </a:xfrm>
              <a:prstGeom prst="straightConnector1">
                <a:avLst/>
              </a:prstGeom>
              <a:noFill/>
              <a:ln cap="rnd" cmpd="sng" w="19050">
                <a:solidFill>
                  <a:srgbClr val="1A1A20"/>
                </a:solidFill>
                <a:prstDash val="solid"/>
                <a:round/>
                <a:headEnd len="med" w="med" type="oval"/>
                <a:tailEnd len="sm" w="sm" type="none"/>
              </a:ln>
            </p:spPr>
          </p:cxnSp>
          <p:sp>
            <p:nvSpPr>
              <p:cNvPr id="223" name="Google Shape;223;p15"/>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omhoog</a:t>
                </a:r>
                <a:endParaRPr sz="1400">
                  <a:solidFill>
                    <a:schemeClr val="dk1"/>
                  </a:solidFill>
                  <a:latin typeface="Times New Roman"/>
                  <a:ea typeface="Times New Roman"/>
                  <a:cs typeface="Times New Roman"/>
                  <a:sym typeface="Times New Roman"/>
                </a:endParaRPr>
              </a:p>
            </p:txBody>
          </p:sp>
          <p:sp>
            <p:nvSpPr>
              <p:cNvPr id="224" name="Google Shape;224;p15"/>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omlaag</a:t>
                </a:r>
                <a:endParaRPr sz="1400">
                  <a:solidFill>
                    <a:schemeClr val="dk1"/>
                  </a:solidFill>
                  <a:latin typeface="Times New Roman"/>
                  <a:ea typeface="Times New Roman"/>
                  <a:cs typeface="Times New Roman"/>
                  <a:sym typeface="Times New Roman"/>
                </a:endParaRPr>
              </a:p>
            </p:txBody>
          </p:sp>
          <p:grpSp>
            <p:nvGrpSpPr>
              <p:cNvPr id="225" name="Google Shape;225;p15"/>
              <p:cNvGrpSpPr/>
              <p:nvPr/>
            </p:nvGrpSpPr>
            <p:grpSpPr>
              <a:xfrm>
                <a:off x="-2916763" y="769168"/>
                <a:ext cx="268738" cy="248381"/>
                <a:chOff x="-2916763" y="769168"/>
                <a:chExt cx="268738" cy="248381"/>
              </a:xfrm>
            </p:grpSpPr>
            <p:sp>
              <p:nvSpPr>
                <p:cNvPr id="226" name="Google Shape;226;p15"/>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227" name="Google Shape;227;p15"/>
                <p:cNvGrpSpPr/>
                <p:nvPr/>
              </p:nvGrpSpPr>
              <p:grpSpPr>
                <a:xfrm>
                  <a:off x="-2866744" y="827071"/>
                  <a:ext cx="168701" cy="132575"/>
                  <a:chOff x="-2866744" y="827071"/>
                  <a:chExt cx="168701" cy="132575"/>
                </a:xfrm>
              </p:grpSpPr>
              <p:cxnSp>
                <p:nvCxnSpPr>
                  <p:cNvPr id="228" name="Google Shape;228;p15"/>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29" name="Google Shape;229;p15"/>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30" name="Google Shape;230;p15"/>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31" name="Google Shape;231;p15"/>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32" name="Google Shape;232;p15"/>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233" name="Google Shape;233;p15"/>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234" name="Google Shape;234;p15"/>
              <p:cNvGrpSpPr/>
              <p:nvPr/>
            </p:nvGrpSpPr>
            <p:grpSpPr>
              <a:xfrm>
                <a:off x="-2916763" y="460171"/>
                <a:ext cx="268738" cy="248381"/>
                <a:chOff x="-2916763" y="460171"/>
                <a:chExt cx="268738" cy="248381"/>
              </a:xfrm>
            </p:grpSpPr>
            <p:sp>
              <p:nvSpPr>
                <p:cNvPr id="235" name="Google Shape;235;p15"/>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236" name="Google Shape;236;p15"/>
                <p:cNvGrpSpPr/>
                <p:nvPr/>
              </p:nvGrpSpPr>
              <p:grpSpPr>
                <a:xfrm>
                  <a:off x="-2866744" y="518074"/>
                  <a:ext cx="168701" cy="132575"/>
                  <a:chOff x="-2866744" y="518074"/>
                  <a:chExt cx="168701" cy="132575"/>
                </a:xfrm>
              </p:grpSpPr>
              <p:cxnSp>
                <p:nvCxnSpPr>
                  <p:cNvPr id="237" name="Google Shape;237;p15"/>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38" name="Google Shape;238;p15"/>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39" name="Google Shape;239;p15"/>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40" name="Google Shape;240;p15"/>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41" name="Google Shape;241;p15"/>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242" name="Google Shape;242;p15"/>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grpSp>
        <p:nvGrpSpPr>
          <p:cNvPr id="243" name="Google Shape;243;p15"/>
          <p:cNvGrpSpPr/>
          <p:nvPr/>
        </p:nvGrpSpPr>
        <p:grpSpPr>
          <a:xfrm>
            <a:off x="9283196" y="0"/>
            <a:ext cx="2770040" cy="3952985"/>
            <a:chOff x="-3786437" y="0"/>
            <a:chExt cx="3693386" cy="5270646"/>
          </a:xfrm>
        </p:grpSpPr>
        <p:sp>
          <p:nvSpPr>
            <p:cNvPr id="244" name="Google Shape;244;p15"/>
            <p:cNvSpPr/>
            <p:nvPr/>
          </p:nvSpPr>
          <p:spPr>
            <a:xfrm>
              <a:off x="-3786437" y="4442646"/>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sp>
          <p:nvSpPr>
            <p:cNvPr id="245" name="Google Shape;245;p15"/>
            <p:cNvSpPr/>
            <p:nvPr/>
          </p:nvSpPr>
          <p:spPr>
            <a:xfrm>
              <a:off x="-3786165" y="0"/>
              <a:ext cx="3593091" cy="4440791"/>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AFBEELDING INVOEGEN/OPMAKEN</a:t>
              </a:r>
              <a:endParaRPr sz="1400">
                <a:solidFill>
                  <a:schemeClr val="lt1"/>
                </a:solidFill>
                <a:latin typeface="Times New Roman"/>
                <a:ea typeface="Times New Roman"/>
                <a:cs typeface="Times New Roman"/>
                <a:sym typeface="Times New Roman"/>
              </a:endParaRPr>
            </a:p>
          </p:txBody>
        </p:sp>
        <p:sp>
          <p:nvSpPr>
            <p:cNvPr id="246" name="Google Shape;246;p15"/>
            <p:cNvSpPr/>
            <p:nvPr/>
          </p:nvSpPr>
          <p:spPr>
            <a:xfrm>
              <a:off x="-3603587" y="46532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247" name="Google Shape;247;p15"/>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Wanneer nodig, verwijder de bestaande afbeelding d.m.v. de </a:t>
              </a:r>
              <a:r>
                <a:rPr b="1" i="0" lang="en" sz="900" u="none" cap="none" strike="noStrike">
                  <a:solidFill>
                    <a:srgbClr val="000000"/>
                  </a:solidFill>
                  <a:latin typeface="Calibri"/>
                  <a:ea typeface="Calibri"/>
                  <a:cs typeface="Calibri"/>
                  <a:sym typeface="Calibri"/>
                </a:rPr>
                <a:t>‘Backspace toets’</a:t>
              </a:r>
              <a:r>
                <a:rPr b="0" i="0" lang="en" sz="900" u="none" cap="none" strike="noStrike">
                  <a:solidFill>
                    <a:srgbClr val="000000"/>
                  </a:solidFill>
                  <a:latin typeface="Calibri"/>
                  <a:ea typeface="Calibri"/>
                  <a:cs typeface="Calibri"/>
                  <a:sym typeface="Calibri"/>
                </a:rPr>
                <a:t>. Klik op het pictogram om een nieuwe afbeelding in te voegen </a:t>
              </a:r>
              <a:r>
                <a:rPr b="0" i="1" lang="en" sz="900" u="none" cap="none" strike="noStrike">
                  <a:solidFill>
                    <a:srgbClr val="000000"/>
                  </a:solidFill>
                  <a:latin typeface="Calibri"/>
                  <a:ea typeface="Calibri"/>
                  <a:cs typeface="Calibri"/>
                  <a:sym typeface="Calibri"/>
                </a:rPr>
                <a:t>(zie onderstaand voorbeeld)</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248" name="Google Shape;248;p15"/>
            <p:cNvGrpSpPr/>
            <p:nvPr/>
          </p:nvGrpSpPr>
          <p:grpSpPr>
            <a:xfrm>
              <a:off x="-3316179" y="1231351"/>
              <a:ext cx="294789" cy="346676"/>
              <a:chOff x="14466489" y="1001522"/>
              <a:chExt cx="290627" cy="341782"/>
            </a:xfrm>
          </p:grpSpPr>
          <p:sp>
            <p:nvSpPr>
              <p:cNvPr id="249" name="Google Shape;249;p15"/>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250" name="Google Shape;250;p15"/>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251" name="Google Shape;251;p15"/>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252" name="Google Shape;252;p15"/>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253" name="Google Shape;253;p15"/>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254" name="Google Shape;254;p15"/>
              <p:cNvCxnSpPr>
                <a:stCxn id="252"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255" name="Google Shape;255;p15"/>
            <p:cNvSpPr/>
            <p:nvPr/>
          </p:nvSpPr>
          <p:spPr>
            <a:xfrm>
              <a:off x="-3603587" y="172970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256" name="Google Shape;256;p15"/>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Selecteer de gewenste afbeelding</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en klik op </a:t>
              </a:r>
              <a:r>
                <a:rPr b="1" i="0" lang="en" sz="900" u="none" cap="none" strike="noStrike">
                  <a:solidFill>
                    <a:srgbClr val="000000"/>
                  </a:solidFill>
                  <a:latin typeface="Calibri"/>
                  <a:ea typeface="Calibri"/>
                  <a:cs typeface="Calibri"/>
                  <a:sym typeface="Calibri"/>
                </a:rPr>
                <a:t>‘Invoegen’</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257" name="Google Shape;257;p15"/>
            <p:cNvGrpSpPr/>
            <p:nvPr/>
          </p:nvGrpSpPr>
          <p:grpSpPr>
            <a:xfrm>
              <a:off x="-3311319" y="2164285"/>
              <a:ext cx="825500" cy="209550"/>
              <a:chOff x="13504624" y="2482850"/>
              <a:chExt cx="825500" cy="209550"/>
            </a:xfrm>
          </p:grpSpPr>
          <p:sp>
            <p:nvSpPr>
              <p:cNvPr id="258" name="Google Shape;258;p15"/>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en" sz="700">
                    <a:solidFill>
                      <a:srgbClr val="211F26"/>
                    </a:solidFill>
                    <a:latin typeface="Calibri"/>
                    <a:ea typeface="Calibri"/>
                    <a:cs typeface="Calibri"/>
                    <a:sym typeface="Calibri"/>
                  </a:rPr>
                  <a:t>Invoegen</a:t>
                </a:r>
                <a:endParaRPr sz="1400">
                  <a:solidFill>
                    <a:schemeClr val="lt1"/>
                  </a:solidFill>
                  <a:latin typeface="Times New Roman"/>
                  <a:ea typeface="Times New Roman"/>
                  <a:cs typeface="Times New Roman"/>
                  <a:sym typeface="Times New Roman"/>
                </a:endParaRPr>
              </a:p>
            </p:txBody>
          </p:sp>
          <p:cxnSp>
            <p:nvCxnSpPr>
              <p:cNvPr id="259" name="Google Shape;259;p15"/>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260" name="Google Shape;260;p15"/>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261" name="Google Shape;261;p15"/>
            <p:cNvSpPr/>
            <p:nvPr/>
          </p:nvSpPr>
          <p:spPr>
            <a:xfrm>
              <a:off x="-3603587" y="255335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262" name="Google Shape;262;p15"/>
            <p:cNvSpPr/>
            <p:nvPr/>
          </p:nvSpPr>
          <p:spPr>
            <a:xfrm>
              <a:off x="-3319415" y="2553360"/>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Om de afbeelding te schalen of bij te snijden, ga naar de tab </a:t>
              </a:r>
              <a:r>
                <a:rPr b="1" i="0" lang="en" sz="900" u="none" cap="none" strike="noStrike">
                  <a:solidFill>
                    <a:srgbClr val="000000"/>
                  </a:solidFill>
                  <a:latin typeface="Calibri"/>
                  <a:ea typeface="Calibri"/>
                  <a:cs typeface="Calibri"/>
                  <a:sym typeface="Calibri"/>
                </a:rPr>
                <a:t>‘Hulpmiddelen voor afbeeldingen - Opmaak’</a:t>
              </a:r>
              <a:r>
                <a:rPr b="0" i="0" lang="en" sz="900" u="none" cap="none" strike="noStrike">
                  <a:solidFill>
                    <a:srgbClr val="000000"/>
                  </a:solidFill>
                  <a:latin typeface="Calibri"/>
                  <a:ea typeface="Calibri"/>
                  <a:cs typeface="Calibri"/>
                  <a:sym typeface="Calibri"/>
                </a:rPr>
                <a:t> en klik op de knop </a:t>
              </a:r>
              <a:r>
                <a:rPr b="1" i="0" lang="en" sz="900" u="none" cap="none" strike="noStrike">
                  <a:solidFill>
                    <a:srgbClr val="000000"/>
                  </a:solidFill>
                  <a:latin typeface="Calibri"/>
                  <a:ea typeface="Calibri"/>
                  <a:cs typeface="Calibri"/>
                  <a:sym typeface="Calibri"/>
                </a:rPr>
                <a:t>‘Bijsnijden’</a:t>
              </a:r>
              <a:r>
                <a:rPr b="0" i="0" lang="en" sz="900" u="none" cap="none" strike="noStrike">
                  <a:solidFill>
                    <a:srgbClr val="000000"/>
                  </a:solidFill>
                  <a:latin typeface="Calibri"/>
                  <a:ea typeface="Calibri"/>
                  <a:cs typeface="Calibri"/>
                  <a:sym typeface="Calibri"/>
                </a:rPr>
                <a:t>. Schaal met de bolletjes de afbeelding en met de hoekjes het afbeeldingskader.</a:t>
              </a:r>
              <a:endParaRPr sz="1400">
                <a:solidFill>
                  <a:schemeClr val="dk1"/>
                </a:solidFill>
                <a:latin typeface="Times New Roman"/>
                <a:ea typeface="Times New Roman"/>
                <a:cs typeface="Times New Roman"/>
                <a:sym typeface="Times New Roman"/>
              </a:endParaRPr>
            </a:p>
          </p:txBody>
        </p:sp>
        <p:grpSp>
          <p:nvGrpSpPr>
            <p:cNvPr id="263" name="Google Shape;263;p15"/>
            <p:cNvGrpSpPr/>
            <p:nvPr/>
          </p:nvGrpSpPr>
          <p:grpSpPr>
            <a:xfrm>
              <a:off x="-3408294" y="3643742"/>
              <a:ext cx="622283" cy="612920"/>
              <a:chOff x="12617641" y="3403239"/>
              <a:chExt cx="752963" cy="741634"/>
            </a:xfrm>
          </p:grpSpPr>
          <p:grpSp>
            <p:nvGrpSpPr>
              <p:cNvPr id="264" name="Google Shape;264;p15"/>
              <p:cNvGrpSpPr/>
              <p:nvPr/>
            </p:nvGrpSpPr>
            <p:grpSpPr>
              <a:xfrm>
                <a:off x="12771530" y="3403239"/>
                <a:ext cx="467176" cy="448491"/>
                <a:chOff x="12782157" y="3403239"/>
                <a:chExt cx="467176" cy="448491"/>
              </a:xfrm>
            </p:grpSpPr>
            <p:grpSp>
              <p:nvGrpSpPr>
                <p:cNvPr id="265" name="Google Shape;265;p15"/>
                <p:cNvGrpSpPr/>
                <p:nvPr/>
              </p:nvGrpSpPr>
              <p:grpSpPr>
                <a:xfrm>
                  <a:off x="12782157" y="3403239"/>
                  <a:ext cx="412976" cy="396132"/>
                  <a:chOff x="13554906" y="3320109"/>
                  <a:chExt cx="443917" cy="425811"/>
                </a:xfrm>
              </p:grpSpPr>
              <p:grpSp>
                <p:nvGrpSpPr>
                  <p:cNvPr id="266" name="Google Shape;266;p15"/>
                  <p:cNvGrpSpPr/>
                  <p:nvPr/>
                </p:nvGrpSpPr>
                <p:grpSpPr>
                  <a:xfrm>
                    <a:off x="13554906" y="3320109"/>
                    <a:ext cx="443917" cy="425811"/>
                    <a:chOff x="12909684" y="1276143"/>
                    <a:chExt cx="443917" cy="425811"/>
                  </a:xfrm>
                </p:grpSpPr>
                <p:sp>
                  <p:nvSpPr>
                    <p:cNvPr id="267" name="Google Shape;267;p15"/>
                    <p:cNvSpPr/>
                    <p:nvPr/>
                  </p:nvSpPr>
                  <p:spPr>
                    <a:xfrm>
                      <a:off x="12909689"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268" name="Google Shape;268;p15"/>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269" name="Google Shape;269;p15"/>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270" name="Google Shape;270;p15"/>
                  <p:cNvPicPr preferRelativeResize="0"/>
                  <p:nvPr/>
                </p:nvPicPr>
                <p:blipFill rotWithShape="1">
                  <a:blip r:embed="rId2">
                    <a:alphaModFix/>
                  </a:blip>
                  <a:srcRect b="0" l="0" r="0" t="0"/>
                  <a:stretch/>
                </p:blipFill>
                <p:spPr>
                  <a:xfrm>
                    <a:off x="13567296" y="3424991"/>
                    <a:ext cx="173367" cy="140220"/>
                  </a:xfrm>
                  <a:prstGeom prst="rect">
                    <a:avLst/>
                  </a:prstGeom>
                  <a:noFill/>
                  <a:ln>
                    <a:noFill/>
                  </a:ln>
                </p:spPr>
              </p:pic>
              <p:pic>
                <p:nvPicPr>
                  <p:cNvPr id="271" name="Google Shape;271;p15"/>
                  <p:cNvPicPr preferRelativeResize="0"/>
                  <p:nvPr/>
                </p:nvPicPr>
                <p:blipFill rotWithShape="1">
                  <a:blip r:embed="rId2">
                    <a:alphaModFix/>
                  </a:blip>
                  <a:srcRect b="0" l="0" r="0" t="0"/>
                  <a:stretch/>
                </p:blipFill>
                <p:spPr>
                  <a:xfrm flipH="1">
                    <a:off x="13635599" y="3449265"/>
                    <a:ext cx="173367" cy="111424"/>
                  </a:xfrm>
                  <a:prstGeom prst="rect">
                    <a:avLst/>
                  </a:prstGeom>
                  <a:noFill/>
                  <a:ln>
                    <a:noFill/>
                  </a:ln>
                </p:spPr>
              </p:pic>
            </p:grpSp>
            <p:grpSp>
              <p:nvGrpSpPr>
                <p:cNvPr id="272" name="Google Shape;272;p15"/>
                <p:cNvGrpSpPr/>
                <p:nvPr/>
              </p:nvGrpSpPr>
              <p:grpSpPr>
                <a:xfrm>
                  <a:off x="13103513" y="3705268"/>
                  <a:ext cx="145820" cy="146462"/>
                  <a:chOff x="13096169" y="3602278"/>
                  <a:chExt cx="145820" cy="146462"/>
                </a:xfrm>
              </p:grpSpPr>
              <p:sp>
                <p:nvSpPr>
                  <p:cNvPr id="273" name="Google Shape;273;p15"/>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274" name="Google Shape;274;p15"/>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275" name="Google Shape;275;p15"/>
                <p:cNvGrpSpPr/>
                <p:nvPr/>
              </p:nvGrpSpPr>
              <p:grpSpPr>
                <a:xfrm rot="10800000">
                  <a:off x="13061402" y="3665637"/>
                  <a:ext cx="145820" cy="146462"/>
                  <a:chOff x="13096169" y="3602278"/>
                  <a:chExt cx="145820" cy="146462"/>
                </a:xfrm>
              </p:grpSpPr>
              <p:sp>
                <p:nvSpPr>
                  <p:cNvPr id="276" name="Google Shape;276;p15"/>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277" name="Google Shape;277;p15"/>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278" name="Google Shape;278;p15"/>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en" sz="700">
                    <a:solidFill>
                      <a:srgbClr val="211F26"/>
                    </a:solidFill>
                    <a:latin typeface="Calibri"/>
                    <a:ea typeface="Calibri"/>
                    <a:cs typeface="Calibri"/>
                    <a:sym typeface="Calibri"/>
                  </a:rPr>
                  <a:t>Bijsnijden</a:t>
                </a:r>
                <a:endParaRPr sz="1400">
                  <a:solidFill>
                    <a:schemeClr val="lt1"/>
                  </a:solidFill>
                  <a:latin typeface="Times New Roman"/>
                  <a:ea typeface="Times New Roman"/>
                  <a:cs typeface="Times New Roman"/>
                  <a:sym typeface="Times New Roman"/>
                </a:endParaRPr>
              </a:p>
            </p:txBody>
          </p:sp>
          <p:sp>
            <p:nvSpPr>
              <p:cNvPr id="279" name="Google Shape;279;p15"/>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280" name="Google Shape;280;p15"/>
            <p:cNvGrpSpPr/>
            <p:nvPr/>
          </p:nvGrpSpPr>
          <p:grpSpPr>
            <a:xfrm>
              <a:off x="-376736" y="4271597"/>
              <a:ext cx="283685" cy="283685"/>
              <a:chOff x="-510741" y="5913713"/>
              <a:chExt cx="267555" cy="267555"/>
            </a:xfrm>
          </p:grpSpPr>
          <p:sp>
            <p:nvSpPr>
              <p:cNvPr id="281" name="Google Shape;281;p15"/>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282" name="Google Shape;282;p15"/>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sp>
        <p:nvSpPr>
          <p:cNvPr id="283" name="Google Shape;283;p15"/>
          <p:cNvSpPr txBox="1"/>
          <p:nvPr>
            <p:ph idx="1" type="body"/>
          </p:nvPr>
        </p:nvSpPr>
        <p:spPr>
          <a:xfrm>
            <a:off x="367200" y="1275606"/>
            <a:ext cx="8388297" cy="3269700"/>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500"/>
              </a:spcBef>
              <a:spcAft>
                <a:spcPts val="0"/>
              </a:spcAft>
              <a:buClr>
                <a:schemeClr val="dk1"/>
              </a:buClr>
              <a:buSzPts val="1400"/>
              <a:buChar char="•"/>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sp>
        <p:nvSpPr>
          <p:cNvPr id="284" name="Google Shape;284;p15"/>
          <p:cNvSpPr txBox="1"/>
          <p:nvPr>
            <p:ph type="title"/>
          </p:nvPr>
        </p:nvSpPr>
        <p:spPr>
          <a:xfrm>
            <a:off x="366985" y="531900"/>
            <a:ext cx="8388900" cy="664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BC0031"/>
              </a:buClr>
              <a:buSzPts val="3300"/>
              <a:buFont typeface="Times New Roman"/>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5" name="Google Shape;285;p15"/>
          <p:cNvSpPr txBox="1"/>
          <p:nvPr>
            <p:ph idx="11" type="ftr"/>
          </p:nvPr>
        </p:nvSpPr>
        <p:spPr>
          <a:xfrm>
            <a:off x="3901500" y="4760100"/>
            <a:ext cx="3086100" cy="1134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Inhoud">
  <p:cSld name="Titel + Inhoud">
    <p:spTree>
      <p:nvGrpSpPr>
        <p:cNvPr id="286" name="Shape 286"/>
        <p:cNvGrpSpPr/>
        <p:nvPr/>
      </p:nvGrpSpPr>
      <p:grpSpPr>
        <a:xfrm>
          <a:off x="0" y="0"/>
          <a:ext cx="0" cy="0"/>
          <a:chOff x="0" y="0"/>
          <a:chExt cx="0" cy="0"/>
        </a:xfrm>
      </p:grpSpPr>
      <p:sp>
        <p:nvSpPr>
          <p:cNvPr descr="{&quot;templafy&quot;:{&quot;id&quot;:&quot;e50c8a12-e954-4026-8d19-fa0e82465231&quot;}}" id="287" name="Google Shape;287;p16" title="Form.Date"/>
          <p:cNvSpPr/>
          <p:nvPr/>
        </p:nvSpPr>
        <p:spPr>
          <a:xfrm>
            <a:off x="7271100" y="4760100"/>
            <a:ext cx="928800" cy="113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 sz="800">
                <a:solidFill>
                  <a:srgbClr val="7F7F7F"/>
                </a:solidFill>
                <a:latin typeface="Times New Roman"/>
                <a:ea typeface="Times New Roman"/>
                <a:cs typeface="Times New Roman"/>
                <a:sym typeface="Times New Roman"/>
              </a:rPr>
              <a:t>27 januari 2025</a:t>
            </a:r>
            <a:endParaRPr sz="800">
              <a:solidFill>
                <a:srgbClr val="7F7F7F"/>
              </a:solidFill>
              <a:latin typeface="Times New Roman"/>
              <a:ea typeface="Times New Roman"/>
              <a:cs typeface="Times New Roman"/>
              <a:sym typeface="Times New Roman"/>
            </a:endParaRPr>
          </a:p>
        </p:txBody>
      </p:sp>
      <p:grpSp>
        <p:nvGrpSpPr>
          <p:cNvPr id="288" name="Google Shape;288;p16"/>
          <p:cNvGrpSpPr/>
          <p:nvPr/>
        </p:nvGrpSpPr>
        <p:grpSpPr>
          <a:xfrm>
            <a:off x="-2839828" y="0"/>
            <a:ext cx="2770040" cy="4019512"/>
            <a:chOff x="-3786437" y="0"/>
            <a:chExt cx="3693386" cy="5359349"/>
          </a:xfrm>
        </p:grpSpPr>
        <p:sp>
          <p:nvSpPr>
            <p:cNvPr id="289" name="Google Shape;289;p16"/>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TEKSTNIVEAUS KIEZEN</a:t>
              </a:r>
              <a:endParaRPr sz="1400">
                <a:solidFill>
                  <a:schemeClr val="lt1"/>
                </a:solidFill>
                <a:latin typeface="Times New Roman"/>
                <a:ea typeface="Times New Roman"/>
                <a:cs typeface="Times New Roman"/>
                <a:sym typeface="Times New Roman"/>
              </a:endParaRPr>
            </a:p>
          </p:txBody>
        </p:sp>
        <p:sp>
          <p:nvSpPr>
            <p:cNvPr id="290" name="Google Shape;290;p16"/>
            <p:cNvSpPr/>
            <p:nvPr/>
          </p:nvSpPr>
          <p:spPr>
            <a:xfrm>
              <a:off x="-3604183" y="183748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291" name="Google Shape;291;p16"/>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Bullet</a:t>
              </a:r>
              <a:endParaRPr b="0" i="0" sz="900" u="none" cap="none" strike="noStrike">
                <a:solidFill>
                  <a:srgbClr val="1A1A20"/>
                </a:solidFill>
                <a:latin typeface="Calibri"/>
                <a:ea typeface="Calibri"/>
                <a:cs typeface="Calibri"/>
                <a:sym typeface="Calibri"/>
              </a:endParaRPr>
            </a:p>
          </p:txBody>
        </p:sp>
        <p:sp>
          <p:nvSpPr>
            <p:cNvPr id="292" name="Google Shape;292;p16"/>
            <p:cNvSpPr/>
            <p:nvPr/>
          </p:nvSpPr>
          <p:spPr>
            <a:xfrm>
              <a:off x="-3604183" y="212876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293" name="Google Shape;293;p16"/>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Gebruik onder de tab </a:t>
              </a:r>
              <a:r>
                <a:rPr b="1" i="0" lang="en" sz="900" u="none" cap="none" strike="noStrike">
                  <a:solidFill>
                    <a:srgbClr val="000000"/>
                  </a:solidFill>
                  <a:latin typeface="Calibri"/>
                  <a:ea typeface="Calibri"/>
                  <a:cs typeface="Calibri"/>
                  <a:sym typeface="Calibri"/>
                </a:rPr>
                <a:t>‘Start’</a:t>
              </a:r>
              <a:r>
                <a:rPr b="0" i="0" lang="en" sz="900" u="none" cap="none" strike="noStrike">
                  <a:solidFill>
                    <a:srgbClr val="000000"/>
                  </a:solidFill>
                  <a:latin typeface="Calibri"/>
                  <a:ea typeface="Calibri"/>
                  <a:cs typeface="Calibri"/>
                  <a:sym typeface="Calibri"/>
                </a:rPr>
                <a:t> de </a:t>
              </a:r>
              <a:r>
                <a:rPr b="1" i="0" lang="en" sz="900" u="none" cap="none" strike="noStrike">
                  <a:solidFill>
                    <a:srgbClr val="000000"/>
                  </a:solidFill>
                  <a:latin typeface="Calibri"/>
                  <a:ea typeface="Calibri"/>
                  <a:cs typeface="Calibri"/>
                  <a:sym typeface="Calibri"/>
                </a:rPr>
                <a:t>lijstniveau-knoppen</a:t>
              </a:r>
              <a:r>
                <a:rPr b="0" i="0" lang="en" sz="900" u="none" cap="none" strike="noStrike">
                  <a:solidFill>
                    <a:srgbClr val="000000"/>
                  </a:solidFill>
                  <a:latin typeface="Calibri"/>
                  <a:ea typeface="Calibri"/>
                  <a:cs typeface="Calibri"/>
                  <a:sym typeface="Calibri"/>
                </a:rPr>
                <a:t> om een tekst niveau te kiezen. </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Kies uit:</a:t>
              </a:r>
              <a:endParaRPr sz="1400">
                <a:solidFill>
                  <a:schemeClr val="dk1"/>
                </a:solidFill>
                <a:latin typeface="Times New Roman"/>
                <a:ea typeface="Times New Roman"/>
                <a:cs typeface="Times New Roman"/>
                <a:sym typeface="Times New Roman"/>
              </a:endParaRPr>
            </a:p>
          </p:txBody>
        </p:sp>
        <p:sp>
          <p:nvSpPr>
            <p:cNvPr id="294" name="Google Shape;294;p16"/>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Sub-bullet #1</a:t>
              </a:r>
              <a:endParaRPr sz="1400">
                <a:solidFill>
                  <a:schemeClr val="dk1"/>
                </a:solidFill>
                <a:latin typeface="Times New Roman"/>
                <a:ea typeface="Times New Roman"/>
                <a:cs typeface="Times New Roman"/>
                <a:sym typeface="Times New Roman"/>
              </a:endParaRPr>
            </a:p>
          </p:txBody>
        </p:sp>
        <p:sp>
          <p:nvSpPr>
            <p:cNvPr id="295" name="Google Shape;295;p16"/>
            <p:cNvSpPr/>
            <p:nvPr/>
          </p:nvSpPr>
          <p:spPr>
            <a:xfrm>
              <a:off x="-3604183" y="242005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296" name="Google Shape;296;p16"/>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rgbClr val="1A1A20"/>
                </a:buClr>
                <a:buSzPts val="900"/>
                <a:buFont typeface="Calibri"/>
                <a:buChar char="–"/>
              </a:pPr>
              <a:r>
                <a:rPr b="0" i="0" lang="en" sz="900" u="none" cap="none" strike="noStrike">
                  <a:solidFill>
                    <a:srgbClr val="1A1A20"/>
                  </a:solidFill>
                  <a:latin typeface="Calibri"/>
                  <a:ea typeface="Calibri"/>
                  <a:cs typeface="Calibri"/>
                  <a:sym typeface="Calibri"/>
                </a:rPr>
                <a:t>Sub-bullet</a:t>
              </a:r>
              <a:r>
                <a:rPr b="0" i="0" lang="en" sz="900" u="none" cap="none" strike="noStrike">
                  <a:solidFill>
                    <a:schemeClr val="dk1"/>
                  </a:solidFill>
                  <a:latin typeface="Calibri"/>
                  <a:ea typeface="Calibri"/>
                  <a:cs typeface="Calibri"/>
                  <a:sym typeface="Calibri"/>
                </a:rPr>
                <a:t> #2</a:t>
              </a:r>
              <a:endParaRPr sz="1400">
                <a:solidFill>
                  <a:schemeClr val="dk1"/>
                </a:solidFill>
                <a:latin typeface="Times New Roman"/>
                <a:ea typeface="Times New Roman"/>
                <a:cs typeface="Times New Roman"/>
                <a:sym typeface="Times New Roman"/>
              </a:endParaRPr>
            </a:p>
          </p:txBody>
        </p:sp>
        <p:sp>
          <p:nvSpPr>
            <p:cNvPr id="297" name="Google Shape;297;p16"/>
            <p:cNvSpPr/>
            <p:nvPr/>
          </p:nvSpPr>
          <p:spPr>
            <a:xfrm>
              <a:off x="-3604183" y="2711336"/>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4</a:t>
              </a:r>
              <a:endParaRPr sz="1400">
                <a:solidFill>
                  <a:schemeClr val="dk1"/>
                </a:solidFill>
                <a:latin typeface="Times New Roman"/>
                <a:ea typeface="Times New Roman"/>
                <a:cs typeface="Times New Roman"/>
                <a:sym typeface="Times New Roman"/>
              </a:endParaRPr>
            </a:p>
          </p:txBody>
        </p:sp>
        <p:sp>
          <p:nvSpPr>
            <p:cNvPr id="298" name="Google Shape;298;p16"/>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en" sz="900" u="none" cap="none" strike="noStrike">
                  <a:solidFill>
                    <a:schemeClr val="dk1"/>
                  </a:solidFill>
                  <a:latin typeface="Calibri"/>
                  <a:ea typeface="Calibri"/>
                  <a:cs typeface="Calibri"/>
                  <a:sym typeface="Calibri"/>
                </a:rPr>
                <a:t>Leestekst</a:t>
              </a:r>
              <a:endParaRPr sz="1400">
                <a:solidFill>
                  <a:schemeClr val="dk1"/>
                </a:solidFill>
                <a:latin typeface="Times New Roman"/>
                <a:ea typeface="Times New Roman"/>
                <a:cs typeface="Times New Roman"/>
                <a:sym typeface="Times New Roman"/>
              </a:endParaRPr>
            </a:p>
          </p:txBody>
        </p:sp>
        <p:sp>
          <p:nvSpPr>
            <p:cNvPr id="299" name="Google Shape;299;p16"/>
            <p:cNvSpPr/>
            <p:nvPr/>
          </p:nvSpPr>
          <p:spPr>
            <a:xfrm>
              <a:off x="-3604183" y="3002620"/>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5</a:t>
              </a:r>
              <a:endParaRPr sz="1400">
                <a:solidFill>
                  <a:schemeClr val="dk1"/>
                </a:solidFill>
                <a:latin typeface="Times New Roman"/>
                <a:ea typeface="Times New Roman"/>
                <a:cs typeface="Times New Roman"/>
                <a:sym typeface="Times New Roman"/>
              </a:endParaRPr>
            </a:p>
          </p:txBody>
        </p:sp>
        <p:sp>
          <p:nvSpPr>
            <p:cNvPr id="300" name="Google Shape;300;p16"/>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en" sz="1100" u="none" cap="none" strike="noStrike">
                  <a:solidFill>
                    <a:schemeClr val="dk1"/>
                  </a:solidFill>
                  <a:latin typeface="Calibri"/>
                  <a:ea typeface="Calibri"/>
                  <a:cs typeface="Calibri"/>
                  <a:sym typeface="Calibri"/>
                </a:rPr>
                <a:t>Kop #1</a:t>
              </a:r>
              <a:endParaRPr sz="1400">
                <a:solidFill>
                  <a:schemeClr val="dk1"/>
                </a:solidFill>
                <a:latin typeface="Times New Roman"/>
                <a:ea typeface="Times New Roman"/>
                <a:cs typeface="Times New Roman"/>
                <a:sym typeface="Times New Roman"/>
              </a:endParaRPr>
            </a:p>
          </p:txBody>
        </p:sp>
        <p:sp>
          <p:nvSpPr>
            <p:cNvPr id="301" name="Google Shape;301;p16"/>
            <p:cNvSpPr/>
            <p:nvPr/>
          </p:nvSpPr>
          <p:spPr>
            <a:xfrm>
              <a:off x="-3604183" y="329390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6</a:t>
              </a:r>
              <a:endParaRPr sz="1400">
                <a:solidFill>
                  <a:schemeClr val="dk1"/>
                </a:solidFill>
                <a:latin typeface="Times New Roman"/>
                <a:ea typeface="Times New Roman"/>
                <a:cs typeface="Times New Roman"/>
                <a:sym typeface="Times New Roman"/>
              </a:endParaRPr>
            </a:p>
          </p:txBody>
        </p:sp>
        <p:sp>
          <p:nvSpPr>
            <p:cNvPr id="302" name="Google Shape;302;p16"/>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rabicPeriod"/>
              </a:pPr>
              <a:r>
                <a:rPr b="0" i="0" lang="en" sz="900" u="none" cap="none" strike="noStrike">
                  <a:solidFill>
                    <a:srgbClr val="1A1A20"/>
                  </a:solidFill>
                  <a:latin typeface="Calibri"/>
                  <a:ea typeface="Calibri"/>
                  <a:cs typeface="Calibri"/>
                  <a:sym typeface="Calibri"/>
                </a:rPr>
                <a:t>Numerieke bullet</a:t>
              </a:r>
              <a:endParaRPr b="0" i="0" sz="900" u="none" cap="none" strike="noStrike">
                <a:solidFill>
                  <a:srgbClr val="1A1A20"/>
                </a:solidFill>
                <a:latin typeface="Calibri"/>
                <a:ea typeface="Calibri"/>
                <a:cs typeface="Calibri"/>
                <a:sym typeface="Calibri"/>
              </a:endParaRPr>
            </a:p>
          </p:txBody>
        </p:sp>
        <p:sp>
          <p:nvSpPr>
            <p:cNvPr id="303" name="Google Shape;303;p16"/>
            <p:cNvSpPr/>
            <p:nvPr/>
          </p:nvSpPr>
          <p:spPr>
            <a:xfrm>
              <a:off x="-3604183" y="358518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7</a:t>
              </a:r>
              <a:endParaRPr sz="1400">
                <a:solidFill>
                  <a:schemeClr val="dk1"/>
                </a:solidFill>
                <a:latin typeface="Times New Roman"/>
                <a:ea typeface="Times New Roman"/>
                <a:cs typeface="Times New Roman"/>
                <a:sym typeface="Times New Roman"/>
              </a:endParaRPr>
            </a:p>
          </p:txBody>
        </p:sp>
        <p:sp>
          <p:nvSpPr>
            <p:cNvPr id="304" name="Google Shape;304;p16"/>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lphaUcPeriod"/>
              </a:pPr>
              <a:r>
                <a:rPr b="0" i="0" lang="en" sz="900" u="none" cap="none" strike="noStrike">
                  <a:solidFill>
                    <a:srgbClr val="1A1A20"/>
                  </a:solidFill>
                  <a:latin typeface="Calibri"/>
                  <a:ea typeface="Calibri"/>
                  <a:cs typeface="Calibri"/>
                  <a:sym typeface="Calibri"/>
                </a:rPr>
                <a:t>Alfabetische bullet</a:t>
              </a:r>
              <a:endParaRPr b="0" i="0" sz="900" u="none" cap="none" strike="noStrike">
                <a:solidFill>
                  <a:srgbClr val="1A1A20"/>
                </a:solidFill>
                <a:latin typeface="Calibri"/>
                <a:ea typeface="Calibri"/>
                <a:cs typeface="Calibri"/>
                <a:sym typeface="Calibri"/>
              </a:endParaRPr>
            </a:p>
          </p:txBody>
        </p:sp>
        <p:sp>
          <p:nvSpPr>
            <p:cNvPr id="305" name="Google Shape;305;p16"/>
            <p:cNvSpPr/>
            <p:nvPr/>
          </p:nvSpPr>
          <p:spPr>
            <a:xfrm>
              <a:off x="-3604183" y="387647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8</a:t>
              </a:r>
              <a:endParaRPr sz="1400">
                <a:solidFill>
                  <a:schemeClr val="dk1"/>
                </a:solidFill>
                <a:latin typeface="Times New Roman"/>
                <a:ea typeface="Times New Roman"/>
                <a:cs typeface="Times New Roman"/>
                <a:sym typeface="Times New Roman"/>
              </a:endParaRPr>
            </a:p>
          </p:txBody>
        </p:sp>
        <p:sp>
          <p:nvSpPr>
            <p:cNvPr id="306" name="Google Shape;306;p16"/>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en"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307" name="Google Shape;307;p16"/>
            <p:cNvSpPr/>
            <p:nvPr/>
          </p:nvSpPr>
          <p:spPr>
            <a:xfrm>
              <a:off x="-3604183" y="416859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9</a:t>
              </a:r>
              <a:endParaRPr sz="1400">
                <a:solidFill>
                  <a:schemeClr val="dk1"/>
                </a:solidFill>
                <a:latin typeface="Times New Roman"/>
                <a:ea typeface="Times New Roman"/>
                <a:cs typeface="Times New Roman"/>
                <a:sym typeface="Times New Roman"/>
              </a:endParaRPr>
            </a:p>
          </p:txBody>
        </p:sp>
        <p:sp>
          <p:nvSpPr>
            <p:cNvPr id="308" name="Google Shape;308;p16"/>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en" sz="1200" u="none" cap="none" strike="noStrike">
                  <a:solidFill>
                    <a:schemeClr val="dk1"/>
                  </a:solidFill>
                  <a:latin typeface="Calibri"/>
                  <a:ea typeface="Calibri"/>
                  <a:cs typeface="Calibri"/>
                  <a:sym typeface="Calibri"/>
                </a:rPr>
                <a:t>KOP #2</a:t>
              </a:r>
              <a:endParaRPr sz="1400">
                <a:solidFill>
                  <a:schemeClr val="dk1"/>
                </a:solidFill>
                <a:latin typeface="Times New Roman"/>
                <a:ea typeface="Times New Roman"/>
                <a:cs typeface="Times New Roman"/>
                <a:sym typeface="Times New Roman"/>
              </a:endParaRPr>
            </a:p>
          </p:txBody>
        </p:sp>
        <p:sp>
          <p:nvSpPr>
            <p:cNvPr id="309" name="Google Shape;309;p16"/>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grpSp>
          <p:nvGrpSpPr>
            <p:cNvPr id="310" name="Google Shape;310;p16"/>
            <p:cNvGrpSpPr/>
            <p:nvPr/>
          </p:nvGrpSpPr>
          <p:grpSpPr>
            <a:xfrm>
              <a:off x="-376736" y="4400186"/>
              <a:ext cx="283685" cy="283685"/>
              <a:chOff x="-510741" y="5913713"/>
              <a:chExt cx="267555" cy="267555"/>
            </a:xfrm>
          </p:grpSpPr>
          <p:sp>
            <p:nvSpPr>
              <p:cNvPr id="311" name="Google Shape;311;p16"/>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2"/>
                  </a:solidFill>
                  <a:latin typeface="Calibri"/>
                  <a:ea typeface="Calibri"/>
                  <a:cs typeface="Calibri"/>
                  <a:sym typeface="Calibri"/>
                </a:endParaRPr>
              </a:p>
            </p:txBody>
          </p:sp>
          <p:sp>
            <p:nvSpPr>
              <p:cNvPr descr="Informatie" id="312" name="Google Shape;312;p16"/>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chemeClr val="lt2"/>
                  </a:solidFill>
                  <a:latin typeface="Calibri"/>
                  <a:ea typeface="Calibri"/>
                  <a:cs typeface="Calibri"/>
                  <a:sym typeface="Calibri"/>
                </a:endParaRPr>
              </a:p>
            </p:txBody>
          </p:sp>
        </p:grpSp>
        <p:grpSp>
          <p:nvGrpSpPr>
            <p:cNvPr id="313" name="Google Shape;313;p16"/>
            <p:cNvGrpSpPr/>
            <p:nvPr/>
          </p:nvGrpSpPr>
          <p:grpSpPr>
            <a:xfrm>
              <a:off x="-3605171" y="458674"/>
              <a:ext cx="3234311" cy="558875"/>
              <a:chOff x="-3605171" y="458674"/>
              <a:chExt cx="3234311" cy="558875"/>
            </a:xfrm>
          </p:grpSpPr>
          <p:sp>
            <p:nvSpPr>
              <p:cNvPr id="314" name="Google Shape;314;p16"/>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en" sz="700">
                    <a:solidFill>
                      <a:srgbClr val="211F26"/>
                    </a:solidFill>
                    <a:latin typeface="Calibri"/>
                    <a:ea typeface="Calibri"/>
                    <a:cs typeface="Calibri"/>
                    <a:sym typeface="Calibri"/>
                  </a:rPr>
                  <a:t>Start</a:t>
                </a:r>
                <a:endParaRPr sz="1400">
                  <a:solidFill>
                    <a:schemeClr val="lt1"/>
                  </a:solidFill>
                  <a:latin typeface="Times New Roman"/>
                  <a:ea typeface="Times New Roman"/>
                  <a:cs typeface="Times New Roman"/>
                  <a:sym typeface="Times New Roman"/>
                </a:endParaRPr>
              </a:p>
            </p:txBody>
          </p:sp>
          <p:sp>
            <p:nvSpPr>
              <p:cNvPr id="315" name="Google Shape;315;p16"/>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316" name="Google Shape;316;p16"/>
              <p:cNvGrpSpPr/>
              <p:nvPr/>
            </p:nvGrpSpPr>
            <p:grpSpPr>
              <a:xfrm>
                <a:off x="-3386247" y="830871"/>
                <a:ext cx="139423" cy="109566"/>
                <a:chOff x="-2866744" y="827071"/>
                <a:chExt cx="168701" cy="132575"/>
              </a:xfrm>
            </p:grpSpPr>
            <p:grpSp>
              <p:nvGrpSpPr>
                <p:cNvPr id="317" name="Google Shape;317;p16"/>
                <p:cNvGrpSpPr/>
                <p:nvPr/>
              </p:nvGrpSpPr>
              <p:grpSpPr>
                <a:xfrm>
                  <a:off x="-2866744" y="827071"/>
                  <a:ext cx="168701" cy="132575"/>
                  <a:chOff x="-2866744" y="827071"/>
                  <a:chExt cx="168701" cy="132575"/>
                </a:xfrm>
              </p:grpSpPr>
              <p:cxnSp>
                <p:nvCxnSpPr>
                  <p:cNvPr id="318" name="Google Shape;318;p16"/>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19" name="Google Shape;319;p16"/>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20" name="Google Shape;320;p16"/>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21" name="Google Shape;321;p16"/>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22" name="Google Shape;322;p16"/>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323" name="Google Shape;323;p16"/>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324" name="Google Shape;324;p16"/>
              <p:cNvGrpSpPr/>
              <p:nvPr/>
            </p:nvGrpSpPr>
            <p:grpSpPr>
              <a:xfrm>
                <a:off x="-3605171" y="830871"/>
                <a:ext cx="139423" cy="109566"/>
                <a:chOff x="-2866744" y="518074"/>
                <a:chExt cx="168701" cy="132575"/>
              </a:xfrm>
            </p:grpSpPr>
            <p:grpSp>
              <p:nvGrpSpPr>
                <p:cNvPr id="325" name="Google Shape;325;p16"/>
                <p:cNvGrpSpPr/>
                <p:nvPr/>
              </p:nvGrpSpPr>
              <p:grpSpPr>
                <a:xfrm>
                  <a:off x="-2866744" y="518074"/>
                  <a:ext cx="168701" cy="132575"/>
                  <a:chOff x="-2866744" y="518074"/>
                  <a:chExt cx="168701" cy="132575"/>
                </a:xfrm>
              </p:grpSpPr>
              <p:cxnSp>
                <p:nvCxnSpPr>
                  <p:cNvPr id="326" name="Google Shape;326;p16"/>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27" name="Google Shape;327;p16"/>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28" name="Google Shape;328;p16"/>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29" name="Google Shape;329;p16"/>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30" name="Google Shape;330;p16"/>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331" name="Google Shape;331;p16"/>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332" name="Google Shape;332;p16"/>
              <p:cNvCxnSpPr/>
              <p:nvPr/>
            </p:nvCxnSpPr>
            <p:spPr>
              <a:xfrm flipH="1" rot="10800000">
                <a:off x="-3459956" y="588169"/>
                <a:ext cx="547687" cy="219076"/>
              </a:xfrm>
              <a:prstGeom prst="straightConnector1">
                <a:avLst/>
              </a:prstGeom>
              <a:noFill/>
              <a:ln cap="rnd" cmpd="sng" w="19050">
                <a:solidFill>
                  <a:srgbClr val="1A1A20"/>
                </a:solidFill>
                <a:prstDash val="solid"/>
                <a:round/>
                <a:headEnd len="med" w="med" type="oval"/>
                <a:tailEnd len="sm" w="sm" type="none"/>
              </a:ln>
            </p:spPr>
          </p:cxnSp>
          <p:cxnSp>
            <p:nvCxnSpPr>
              <p:cNvPr id="333" name="Google Shape;333;p16"/>
              <p:cNvCxnSpPr/>
              <p:nvPr/>
            </p:nvCxnSpPr>
            <p:spPr>
              <a:xfrm>
                <a:off x="-3224213" y="828675"/>
                <a:ext cx="319088" cy="0"/>
              </a:xfrm>
              <a:prstGeom prst="straightConnector1">
                <a:avLst/>
              </a:prstGeom>
              <a:noFill/>
              <a:ln cap="rnd" cmpd="sng" w="19050">
                <a:solidFill>
                  <a:srgbClr val="1A1A20"/>
                </a:solidFill>
                <a:prstDash val="solid"/>
                <a:round/>
                <a:headEnd len="med" w="med" type="oval"/>
                <a:tailEnd len="sm" w="sm" type="none"/>
              </a:ln>
            </p:spPr>
          </p:cxnSp>
          <p:sp>
            <p:nvSpPr>
              <p:cNvPr id="334" name="Google Shape;334;p16"/>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omhoog</a:t>
                </a:r>
                <a:endParaRPr sz="1400">
                  <a:solidFill>
                    <a:schemeClr val="dk1"/>
                  </a:solidFill>
                  <a:latin typeface="Times New Roman"/>
                  <a:ea typeface="Times New Roman"/>
                  <a:cs typeface="Times New Roman"/>
                  <a:sym typeface="Times New Roman"/>
                </a:endParaRPr>
              </a:p>
            </p:txBody>
          </p:sp>
          <p:sp>
            <p:nvSpPr>
              <p:cNvPr id="335" name="Google Shape;335;p16"/>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omlaag</a:t>
                </a:r>
                <a:endParaRPr sz="1400">
                  <a:solidFill>
                    <a:schemeClr val="dk1"/>
                  </a:solidFill>
                  <a:latin typeface="Times New Roman"/>
                  <a:ea typeface="Times New Roman"/>
                  <a:cs typeface="Times New Roman"/>
                  <a:sym typeface="Times New Roman"/>
                </a:endParaRPr>
              </a:p>
            </p:txBody>
          </p:sp>
          <p:grpSp>
            <p:nvGrpSpPr>
              <p:cNvPr id="336" name="Google Shape;336;p16"/>
              <p:cNvGrpSpPr/>
              <p:nvPr/>
            </p:nvGrpSpPr>
            <p:grpSpPr>
              <a:xfrm>
                <a:off x="-2916763" y="769168"/>
                <a:ext cx="268738" cy="248381"/>
                <a:chOff x="-2916763" y="769168"/>
                <a:chExt cx="268738" cy="248381"/>
              </a:xfrm>
            </p:grpSpPr>
            <p:sp>
              <p:nvSpPr>
                <p:cNvPr id="337" name="Google Shape;337;p16"/>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338" name="Google Shape;338;p16"/>
                <p:cNvGrpSpPr/>
                <p:nvPr/>
              </p:nvGrpSpPr>
              <p:grpSpPr>
                <a:xfrm>
                  <a:off x="-2866744" y="827071"/>
                  <a:ext cx="168701" cy="132575"/>
                  <a:chOff x="-2866744" y="827071"/>
                  <a:chExt cx="168701" cy="132575"/>
                </a:xfrm>
              </p:grpSpPr>
              <p:cxnSp>
                <p:nvCxnSpPr>
                  <p:cNvPr id="339" name="Google Shape;339;p16"/>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40" name="Google Shape;340;p16"/>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41" name="Google Shape;341;p16"/>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42" name="Google Shape;342;p16"/>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43" name="Google Shape;343;p16"/>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344" name="Google Shape;344;p16"/>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345" name="Google Shape;345;p16"/>
              <p:cNvGrpSpPr/>
              <p:nvPr/>
            </p:nvGrpSpPr>
            <p:grpSpPr>
              <a:xfrm>
                <a:off x="-2916763" y="460171"/>
                <a:ext cx="268738" cy="248381"/>
                <a:chOff x="-2916763" y="460171"/>
                <a:chExt cx="268738" cy="248381"/>
              </a:xfrm>
            </p:grpSpPr>
            <p:sp>
              <p:nvSpPr>
                <p:cNvPr id="346" name="Google Shape;346;p16"/>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347" name="Google Shape;347;p16"/>
                <p:cNvGrpSpPr/>
                <p:nvPr/>
              </p:nvGrpSpPr>
              <p:grpSpPr>
                <a:xfrm>
                  <a:off x="-2866744" y="518074"/>
                  <a:ext cx="168701" cy="132575"/>
                  <a:chOff x="-2866744" y="518074"/>
                  <a:chExt cx="168701" cy="132575"/>
                </a:xfrm>
              </p:grpSpPr>
              <p:cxnSp>
                <p:nvCxnSpPr>
                  <p:cNvPr id="348" name="Google Shape;348;p16"/>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49" name="Google Shape;349;p16"/>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50" name="Google Shape;350;p16"/>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51" name="Google Shape;351;p16"/>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52" name="Google Shape;352;p16"/>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353" name="Google Shape;353;p16"/>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grpSp>
        <p:nvGrpSpPr>
          <p:cNvPr id="354" name="Google Shape;354;p16"/>
          <p:cNvGrpSpPr/>
          <p:nvPr/>
        </p:nvGrpSpPr>
        <p:grpSpPr>
          <a:xfrm>
            <a:off x="9283196" y="0"/>
            <a:ext cx="2770040" cy="3952985"/>
            <a:chOff x="-3786437" y="0"/>
            <a:chExt cx="3693386" cy="5270646"/>
          </a:xfrm>
        </p:grpSpPr>
        <p:sp>
          <p:nvSpPr>
            <p:cNvPr id="355" name="Google Shape;355;p16"/>
            <p:cNvSpPr/>
            <p:nvPr/>
          </p:nvSpPr>
          <p:spPr>
            <a:xfrm>
              <a:off x="-3786437" y="4442646"/>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sp>
          <p:nvSpPr>
            <p:cNvPr id="356" name="Google Shape;356;p16"/>
            <p:cNvSpPr/>
            <p:nvPr/>
          </p:nvSpPr>
          <p:spPr>
            <a:xfrm>
              <a:off x="-3786165" y="0"/>
              <a:ext cx="3593091" cy="4440791"/>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AFBEELDING INVOEGEN/OPMAKEN</a:t>
              </a:r>
              <a:endParaRPr sz="1400">
                <a:solidFill>
                  <a:schemeClr val="lt1"/>
                </a:solidFill>
                <a:latin typeface="Times New Roman"/>
                <a:ea typeface="Times New Roman"/>
                <a:cs typeface="Times New Roman"/>
                <a:sym typeface="Times New Roman"/>
              </a:endParaRPr>
            </a:p>
          </p:txBody>
        </p:sp>
        <p:sp>
          <p:nvSpPr>
            <p:cNvPr id="357" name="Google Shape;357;p16"/>
            <p:cNvSpPr/>
            <p:nvPr/>
          </p:nvSpPr>
          <p:spPr>
            <a:xfrm>
              <a:off x="-3603587" y="46532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358" name="Google Shape;358;p16"/>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Wanneer nodig, verwijder de bestaande afbeelding d.m.v. de </a:t>
              </a:r>
              <a:r>
                <a:rPr b="1" i="0" lang="en" sz="900" u="none" cap="none" strike="noStrike">
                  <a:solidFill>
                    <a:srgbClr val="000000"/>
                  </a:solidFill>
                  <a:latin typeface="Calibri"/>
                  <a:ea typeface="Calibri"/>
                  <a:cs typeface="Calibri"/>
                  <a:sym typeface="Calibri"/>
                </a:rPr>
                <a:t>‘Backspace toets’</a:t>
              </a:r>
              <a:r>
                <a:rPr b="0" i="0" lang="en" sz="900" u="none" cap="none" strike="noStrike">
                  <a:solidFill>
                    <a:srgbClr val="000000"/>
                  </a:solidFill>
                  <a:latin typeface="Calibri"/>
                  <a:ea typeface="Calibri"/>
                  <a:cs typeface="Calibri"/>
                  <a:sym typeface="Calibri"/>
                </a:rPr>
                <a:t>. Klik op het pictogram om een nieuwe afbeelding in te voegen </a:t>
              </a:r>
              <a:r>
                <a:rPr b="0" i="1" lang="en" sz="900" u="none" cap="none" strike="noStrike">
                  <a:solidFill>
                    <a:srgbClr val="000000"/>
                  </a:solidFill>
                  <a:latin typeface="Calibri"/>
                  <a:ea typeface="Calibri"/>
                  <a:cs typeface="Calibri"/>
                  <a:sym typeface="Calibri"/>
                </a:rPr>
                <a:t>(zie onderstaand voorbeeld)</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359" name="Google Shape;359;p16"/>
            <p:cNvGrpSpPr/>
            <p:nvPr/>
          </p:nvGrpSpPr>
          <p:grpSpPr>
            <a:xfrm>
              <a:off x="-3316179" y="1231351"/>
              <a:ext cx="294789" cy="346676"/>
              <a:chOff x="14466489" y="1001522"/>
              <a:chExt cx="290627" cy="341782"/>
            </a:xfrm>
          </p:grpSpPr>
          <p:sp>
            <p:nvSpPr>
              <p:cNvPr id="360" name="Google Shape;360;p16"/>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361" name="Google Shape;361;p16"/>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362" name="Google Shape;362;p16"/>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363" name="Google Shape;363;p16"/>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364" name="Google Shape;364;p16"/>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365" name="Google Shape;365;p16"/>
              <p:cNvCxnSpPr>
                <a:stCxn id="363"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366" name="Google Shape;366;p16"/>
            <p:cNvSpPr/>
            <p:nvPr/>
          </p:nvSpPr>
          <p:spPr>
            <a:xfrm>
              <a:off x="-3603587" y="172970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367" name="Google Shape;367;p16"/>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Selecteer de gewenste afbeelding</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en klik op </a:t>
              </a:r>
              <a:r>
                <a:rPr b="1" i="0" lang="en" sz="900" u="none" cap="none" strike="noStrike">
                  <a:solidFill>
                    <a:srgbClr val="000000"/>
                  </a:solidFill>
                  <a:latin typeface="Calibri"/>
                  <a:ea typeface="Calibri"/>
                  <a:cs typeface="Calibri"/>
                  <a:sym typeface="Calibri"/>
                </a:rPr>
                <a:t>‘Invoegen’</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368" name="Google Shape;368;p16"/>
            <p:cNvGrpSpPr/>
            <p:nvPr/>
          </p:nvGrpSpPr>
          <p:grpSpPr>
            <a:xfrm>
              <a:off x="-3311319" y="2164285"/>
              <a:ext cx="825500" cy="209550"/>
              <a:chOff x="13504624" y="2482850"/>
              <a:chExt cx="825500" cy="209550"/>
            </a:xfrm>
          </p:grpSpPr>
          <p:sp>
            <p:nvSpPr>
              <p:cNvPr id="369" name="Google Shape;369;p16"/>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en" sz="700">
                    <a:solidFill>
                      <a:srgbClr val="211F26"/>
                    </a:solidFill>
                    <a:latin typeface="Calibri"/>
                    <a:ea typeface="Calibri"/>
                    <a:cs typeface="Calibri"/>
                    <a:sym typeface="Calibri"/>
                  </a:rPr>
                  <a:t>Invoegen</a:t>
                </a:r>
                <a:endParaRPr sz="1400">
                  <a:solidFill>
                    <a:schemeClr val="lt1"/>
                  </a:solidFill>
                  <a:latin typeface="Times New Roman"/>
                  <a:ea typeface="Times New Roman"/>
                  <a:cs typeface="Times New Roman"/>
                  <a:sym typeface="Times New Roman"/>
                </a:endParaRPr>
              </a:p>
            </p:txBody>
          </p:sp>
          <p:cxnSp>
            <p:nvCxnSpPr>
              <p:cNvPr id="370" name="Google Shape;370;p16"/>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371" name="Google Shape;371;p16"/>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372" name="Google Shape;372;p16"/>
            <p:cNvSpPr/>
            <p:nvPr/>
          </p:nvSpPr>
          <p:spPr>
            <a:xfrm>
              <a:off x="-3603587" y="255335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373" name="Google Shape;373;p16"/>
            <p:cNvSpPr/>
            <p:nvPr/>
          </p:nvSpPr>
          <p:spPr>
            <a:xfrm>
              <a:off x="-3319415" y="2553360"/>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Om de afbeelding te schalen of bij te snijden, ga naar de tab </a:t>
              </a:r>
              <a:r>
                <a:rPr b="1" i="0" lang="en" sz="900" u="none" cap="none" strike="noStrike">
                  <a:solidFill>
                    <a:srgbClr val="000000"/>
                  </a:solidFill>
                  <a:latin typeface="Calibri"/>
                  <a:ea typeface="Calibri"/>
                  <a:cs typeface="Calibri"/>
                  <a:sym typeface="Calibri"/>
                </a:rPr>
                <a:t>‘Hulpmiddelen voor afbeeldingen - Opmaak’</a:t>
              </a:r>
              <a:r>
                <a:rPr b="0" i="0" lang="en" sz="900" u="none" cap="none" strike="noStrike">
                  <a:solidFill>
                    <a:srgbClr val="000000"/>
                  </a:solidFill>
                  <a:latin typeface="Calibri"/>
                  <a:ea typeface="Calibri"/>
                  <a:cs typeface="Calibri"/>
                  <a:sym typeface="Calibri"/>
                </a:rPr>
                <a:t> en klik op de knop </a:t>
              </a:r>
              <a:r>
                <a:rPr b="1" i="0" lang="en" sz="900" u="none" cap="none" strike="noStrike">
                  <a:solidFill>
                    <a:srgbClr val="000000"/>
                  </a:solidFill>
                  <a:latin typeface="Calibri"/>
                  <a:ea typeface="Calibri"/>
                  <a:cs typeface="Calibri"/>
                  <a:sym typeface="Calibri"/>
                </a:rPr>
                <a:t>‘Bijsnijden’</a:t>
              </a:r>
              <a:r>
                <a:rPr b="0" i="0" lang="en" sz="900" u="none" cap="none" strike="noStrike">
                  <a:solidFill>
                    <a:srgbClr val="000000"/>
                  </a:solidFill>
                  <a:latin typeface="Calibri"/>
                  <a:ea typeface="Calibri"/>
                  <a:cs typeface="Calibri"/>
                  <a:sym typeface="Calibri"/>
                </a:rPr>
                <a:t>. Schaal met de bolletjes de afbeelding en met de hoekjes het afbeeldingskader.</a:t>
              </a:r>
              <a:endParaRPr sz="1400">
                <a:solidFill>
                  <a:schemeClr val="dk1"/>
                </a:solidFill>
                <a:latin typeface="Times New Roman"/>
                <a:ea typeface="Times New Roman"/>
                <a:cs typeface="Times New Roman"/>
                <a:sym typeface="Times New Roman"/>
              </a:endParaRPr>
            </a:p>
          </p:txBody>
        </p:sp>
        <p:grpSp>
          <p:nvGrpSpPr>
            <p:cNvPr id="374" name="Google Shape;374;p16"/>
            <p:cNvGrpSpPr/>
            <p:nvPr/>
          </p:nvGrpSpPr>
          <p:grpSpPr>
            <a:xfrm>
              <a:off x="-3408294" y="3643742"/>
              <a:ext cx="622283" cy="612920"/>
              <a:chOff x="12617641" y="3403239"/>
              <a:chExt cx="752963" cy="741634"/>
            </a:xfrm>
          </p:grpSpPr>
          <p:grpSp>
            <p:nvGrpSpPr>
              <p:cNvPr id="375" name="Google Shape;375;p16"/>
              <p:cNvGrpSpPr/>
              <p:nvPr/>
            </p:nvGrpSpPr>
            <p:grpSpPr>
              <a:xfrm>
                <a:off x="12771530" y="3403239"/>
                <a:ext cx="467176" cy="448491"/>
                <a:chOff x="12782157" y="3403239"/>
                <a:chExt cx="467176" cy="448491"/>
              </a:xfrm>
            </p:grpSpPr>
            <p:grpSp>
              <p:nvGrpSpPr>
                <p:cNvPr id="376" name="Google Shape;376;p16"/>
                <p:cNvGrpSpPr/>
                <p:nvPr/>
              </p:nvGrpSpPr>
              <p:grpSpPr>
                <a:xfrm>
                  <a:off x="12782157" y="3403239"/>
                  <a:ext cx="412976" cy="396132"/>
                  <a:chOff x="13554906" y="3320109"/>
                  <a:chExt cx="443917" cy="425811"/>
                </a:xfrm>
              </p:grpSpPr>
              <p:grpSp>
                <p:nvGrpSpPr>
                  <p:cNvPr id="377" name="Google Shape;377;p16"/>
                  <p:cNvGrpSpPr/>
                  <p:nvPr/>
                </p:nvGrpSpPr>
                <p:grpSpPr>
                  <a:xfrm>
                    <a:off x="13554906" y="3320109"/>
                    <a:ext cx="443917" cy="425811"/>
                    <a:chOff x="12909684" y="1276143"/>
                    <a:chExt cx="443917" cy="425811"/>
                  </a:xfrm>
                </p:grpSpPr>
                <p:sp>
                  <p:nvSpPr>
                    <p:cNvPr id="378" name="Google Shape;378;p16"/>
                    <p:cNvSpPr/>
                    <p:nvPr/>
                  </p:nvSpPr>
                  <p:spPr>
                    <a:xfrm>
                      <a:off x="12909689"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379" name="Google Shape;379;p16"/>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380" name="Google Shape;380;p16"/>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381" name="Google Shape;381;p16"/>
                  <p:cNvPicPr preferRelativeResize="0"/>
                  <p:nvPr/>
                </p:nvPicPr>
                <p:blipFill rotWithShape="1">
                  <a:blip r:embed="rId2">
                    <a:alphaModFix/>
                  </a:blip>
                  <a:srcRect b="0" l="0" r="0" t="0"/>
                  <a:stretch/>
                </p:blipFill>
                <p:spPr>
                  <a:xfrm>
                    <a:off x="13567296" y="3424991"/>
                    <a:ext cx="173367" cy="140220"/>
                  </a:xfrm>
                  <a:prstGeom prst="rect">
                    <a:avLst/>
                  </a:prstGeom>
                  <a:noFill/>
                  <a:ln>
                    <a:noFill/>
                  </a:ln>
                </p:spPr>
              </p:pic>
              <p:pic>
                <p:nvPicPr>
                  <p:cNvPr id="382" name="Google Shape;382;p16"/>
                  <p:cNvPicPr preferRelativeResize="0"/>
                  <p:nvPr/>
                </p:nvPicPr>
                <p:blipFill rotWithShape="1">
                  <a:blip r:embed="rId2">
                    <a:alphaModFix/>
                  </a:blip>
                  <a:srcRect b="0" l="0" r="0" t="0"/>
                  <a:stretch/>
                </p:blipFill>
                <p:spPr>
                  <a:xfrm flipH="1">
                    <a:off x="13635599" y="3449265"/>
                    <a:ext cx="173367" cy="111424"/>
                  </a:xfrm>
                  <a:prstGeom prst="rect">
                    <a:avLst/>
                  </a:prstGeom>
                  <a:noFill/>
                  <a:ln>
                    <a:noFill/>
                  </a:ln>
                </p:spPr>
              </p:pic>
            </p:grpSp>
            <p:grpSp>
              <p:nvGrpSpPr>
                <p:cNvPr id="383" name="Google Shape;383;p16"/>
                <p:cNvGrpSpPr/>
                <p:nvPr/>
              </p:nvGrpSpPr>
              <p:grpSpPr>
                <a:xfrm>
                  <a:off x="13103513" y="3705268"/>
                  <a:ext cx="145820" cy="146462"/>
                  <a:chOff x="13096169" y="3602278"/>
                  <a:chExt cx="145820" cy="146462"/>
                </a:xfrm>
              </p:grpSpPr>
              <p:sp>
                <p:nvSpPr>
                  <p:cNvPr id="384" name="Google Shape;384;p16"/>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385" name="Google Shape;385;p16"/>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386" name="Google Shape;386;p16"/>
                <p:cNvGrpSpPr/>
                <p:nvPr/>
              </p:nvGrpSpPr>
              <p:grpSpPr>
                <a:xfrm rot="10800000">
                  <a:off x="13061402" y="3665637"/>
                  <a:ext cx="145820" cy="146462"/>
                  <a:chOff x="13096169" y="3602278"/>
                  <a:chExt cx="145820" cy="146462"/>
                </a:xfrm>
              </p:grpSpPr>
              <p:sp>
                <p:nvSpPr>
                  <p:cNvPr id="387" name="Google Shape;387;p16"/>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388" name="Google Shape;388;p16"/>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389" name="Google Shape;389;p16"/>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en" sz="700">
                    <a:solidFill>
                      <a:srgbClr val="211F26"/>
                    </a:solidFill>
                    <a:latin typeface="Calibri"/>
                    <a:ea typeface="Calibri"/>
                    <a:cs typeface="Calibri"/>
                    <a:sym typeface="Calibri"/>
                  </a:rPr>
                  <a:t>Bijsnijden</a:t>
                </a:r>
                <a:endParaRPr sz="1400">
                  <a:solidFill>
                    <a:schemeClr val="lt1"/>
                  </a:solidFill>
                  <a:latin typeface="Times New Roman"/>
                  <a:ea typeface="Times New Roman"/>
                  <a:cs typeface="Times New Roman"/>
                  <a:sym typeface="Times New Roman"/>
                </a:endParaRPr>
              </a:p>
            </p:txBody>
          </p:sp>
          <p:sp>
            <p:nvSpPr>
              <p:cNvPr id="390" name="Google Shape;390;p16"/>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391" name="Google Shape;391;p16"/>
            <p:cNvGrpSpPr/>
            <p:nvPr/>
          </p:nvGrpSpPr>
          <p:grpSpPr>
            <a:xfrm>
              <a:off x="-376736" y="4271597"/>
              <a:ext cx="283685" cy="283685"/>
              <a:chOff x="-510741" y="5913713"/>
              <a:chExt cx="267555" cy="267555"/>
            </a:xfrm>
          </p:grpSpPr>
          <p:sp>
            <p:nvSpPr>
              <p:cNvPr id="392" name="Google Shape;392;p16"/>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393" name="Google Shape;393;p16"/>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sp>
        <p:nvSpPr>
          <p:cNvPr id="394" name="Google Shape;394;p16"/>
          <p:cNvSpPr txBox="1"/>
          <p:nvPr>
            <p:ph idx="11" type="ftr"/>
          </p:nvPr>
        </p:nvSpPr>
        <p:spPr>
          <a:xfrm>
            <a:off x="3901500" y="4760100"/>
            <a:ext cx="3086100" cy="1134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5" name="Google Shape;395;p16"/>
          <p:cNvSpPr txBox="1"/>
          <p:nvPr>
            <p:ph idx="12" type="sldNum"/>
          </p:nvPr>
        </p:nvSpPr>
        <p:spPr>
          <a:xfrm>
            <a:off x="8485497" y="4760100"/>
            <a:ext cx="270000" cy="113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16"/>
          <p:cNvSpPr txBox="1"/>
          <p:nvPr>
            <p:ph idx="1" type="body"/>
          </p:nvPr>
        </p:nvSpPr>
        <p:spPr>
          <a:xfrm>
            <a:off x="366986" y="1275606"/>
            <a:ext cx="8388512" cy="3269700"/>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500"/>
              </a:spcBef>
              <a:spcAft>
                <a:spcPts val="0"/>
              </a:spcAft>
              <a:buClr>
                <a:schemeClr val="dk1"/>
              </a:buClr>
              <a:buSzPts val="1400"/>
              <a:buChar char="•"/>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sp>
        <p:nvSpPr>
          <p:cNvPr id="397" name="Google Shape;397;p16"/>
          <p:cNvSpPr txBox="1"/>
          <p:nvPr>
            <p:ph type="title"/>
          </p:nvPr>
        </p:nvSpPr>
        <p:spPr>
          <a:xfrm>
            <a:off x="366985" y="531900"/>
            <a:ext cx="8388900" cy="664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BC003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Tekst 30% Afbeelding">
  <p:cSld name="70% Tekst 30% Afbeelding">
    <p:spTree>
      <p:nvGrpSpPr>
        <p:cNvPr id="398" name="Shape 398"/>
        <p:cNvGrpSpPr/>
        <p:nvPr/>
      </p:nvGrpSpPr>
      <p:grpSpPr>
        <a:xfrm>
          <a:off x="0" y="0"/>
          <a:ext cx="0" cy="0"/>
          <a:chOff x="0" y="0"/>
          <a:chExt cx="0" cy="0"/>
        </a:xfrm>
      </p:grpSpPr>
      <p:sp>
        <p:nvSpPr>
          <p:cNvPr id="399" name="Google Shape;399;p17"/>
          <p:cNvSpPr txBox="1"/>
          <p:nvPr>
            <p:ph type="title"/>
          </p:nvPr>
        </p:nvSpPr>
        <p:spPr>
          <a:xfrm>
            <a:off x="386100" y="1412100"/>
            <a:ext cx="5756400" cy="653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BC0031"/>
              </a:buClr>
              <a:buSzPts val="3300"/>
              <a:buFont typeface="Times New Roman"/>
              <a:buNone/>
              <a:defRPr b="1">
                <a:solidFill>
                  <a:srgbClr val="BC0031"/>
                </a:solidFill>
                <a:latin typeface="Times New Roman"/>
                <a:ea typeface="Times New Roman"/>
                <a:cs typeface="Times New Roman"/>
                <a:sym typeface="Times New Roman"/>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00" name="Google Shape;400;p17"/>
          <p:cNvSpPr/>
          <p:nvPr>
            <p:ph idx="2" type="pic"/>
          </p:nvPr>
        </p:nvSpPr>
        <p:spPr>
          <a:xfrm>
            <a:off x="6539400" y="0"/>
            <a:ext cx="2602800" cy="5143500"/>
          </a:xfrm>
          <a:prstGeom prst="rect">
            <a:avLst/>
          </a:prstGeom>
          <a:noFill/>
          <a:ln>
            <a:noFill/>
          </a:ln>
        </p:spPr>
      </p:sp>
      <p:sp>
        <p:nvSpPr>
          <p:cNvPr id="401" name="Google Shape;401;p17"/>
          <p:cNvSpPr txBox="1"/>
          <p:nvPr>
            <p:ph idx="1" type="body"/>
          </p:nvPr>
        </p:nvSpPr>
        <p:spPr>
          <a:xfrm>
            <a:off x="385763" y="2300400"/>
            <a:ext cx="5756672" cy="1679400"/>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500"/>
              </a:spcBef>
              <a:spcAft>
                <a:spcPts val="0"/>
              </a:spcAft>
              <a:buClr>
                <a:schemeClr val="dk1"/>
              </a:buClr>
              <a:buSzPts val="1400"/>
              <a:buChar char="•"/>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grpSp>
        <p:nvGrpSpPr>
          <p:cNvPr id="402" name="Google Shape;402;p17"/>
          <p:cNvGrpSpPr/>
          <p:nvPr/>
        </p:nvGrpSpPr>
        <p:grpSpPr>
          <a:xfrm>
            <a:off x="-2839828" y="0"/>
            <a:ext cx="2770040" cy="4019512"/>
            <a:chOff x="-3786437" y="0"/>
            <a:chExt cx="3693386" cy="5359349"/>
          </a:xfrm>
        </p:grpSpPr>
        <p:sp>
          <p:nvSpPr>
            <p:cNvPr id="403" name="Google Shape;403;p17"/>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TEKSTNIVEAUS KIEZEN</a:t>
              </a:r>
              <a:endParaRPr sz="1400">
                <a:solidFill>
                  <a:schemeClr val="lt1"/>
                </a:solidFill>
                <a:latin typeface="Times New Roman"/>
                <a:ea typeface="Times New Roman"/>
                <a:cs typeface="Times New Roman"/>
                <a:sym typeface="Times New Roman"/>
              </a:endParaRPr>
            </a:p>
          </p:txBody>
        </p:sp>
        <p:sp>
          <p:nvSpPr>
            <p:cNvPr id="404" name="Google Shape;404;p17"/>
            <p:cNvSpPr/>
            <p:nvPr/>
          </p:nvSpPr>
          <p:spPr>
            <a:xfrm>
              <a:off x="-3604183" y="183748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405" name="Google Shape;405;p17"/>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Bullet</a:t>
              </a:r>
              <a:endParaRPr b="0" i="0" sz="900" u="none" cap="none" strike="noStrike">
                <a:solidFill>
                  <a:srgbClr val="1A1A20"/>
                </a:solidFill>
                <a:latin typeface="Calibri"/>
                <a:ea typeface="Calibri"/>
                <a:cs typeface="Calibri"/>
                <a:sym typeface="Calibri"/>
              </a:endParaRPr>
            </a:p>
          </p:txBody>
        </p:sp>
        <p:sp>
          <p:nvSpPr>
            <p:cNvPr id="406" name="Google Shape;406;p17"/>
            <p:cNvSpPr/>
            <p:nvPr/>
          </p:nvSpPr>
          <p:spPr>
            <a:xfrm>
              <a:off x="-3604183" y="212876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407" name="Google Shape;407;p17"/>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Gebruik onder de tab </a:t>
              </a:r>
              <a:r>
                <a:rPr b="1" i="0" lang="en" sz="900" u="none" cap="none" strike="noStrike">
                  <a:solidFill>
                    <a:srgbClr val="000000"/>
                  </a:solidFill>
                  <a:latin typeface="Calibri"/>
                  <a:ea typeface="Calibri"/>
                  <a:cs typeface="Calibri"/>
                  <a:sym typeface="Calibri"/>
                </a:rPr>
                <a:t>‘Start’</a:t>
              </a:r>
              <a:r>
                <a:rPr b="0" i="0" lang="en" sz="900" u="none" cap="none" strike="noStrike">
                  <a:solidFill>
                    <a:srgbClr val="000000"/>
                  </a:solidFill>
                  <a:latin typeface="Calibri"/>
                  <a:ea typeface="Calibri"/>
                  <a:cs typeface="Calibri"/>
                  <a:sym typeface="Calibri"/>
                </a:rPr>
                <a:t> de </a:t>
              </a:r>
              <a:r>
                <a:rPr b="1" i="0" lang="en" sz="900" u="none" cap="none" strike="noStrike">
                  <a:solidFill>
                    <a:srgbClr val="000000"/>
                  </a:solidFill>
                  <a:latin typeface="Calibri"/>
                  <a:ea typeface="Calibri"/>
                  <a:cs typeface="Calibri"/>
                  <a:sym typeface="Calibri"/>
                </a:rPr>
                <a:t>lijstniveau-knoppen</a:t>
              </a:r>
              <a:r>
                <a:rPr b="0" i="0" lang="en" sz="900" u="none" cap="none" strike="noStrike">
                  <a:solidFill>
                    <a:srgbClr val="000000"/>
                  </a:solidFill>
                  <a:latin typeface="Calibri"/>
                  <a:ea typeface="Calibri"/>
                  <a:cs typeface="Calibri"/>
                  <a:sym typeface="Calibri"/>
                </a:rPr>
                <a:t> om een tekst niveau te kiezen. </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Kies uit:</a:t>
              </a:r>
              <a:endParaRPr sz="1400">
                <a:solidFill>
                  <a:schemeClr val="dk1"/>
                </a:solidFill>
                <a:latin typeface="Times New Roman"/>
                <a:ea typeface="Times New Roman"/>
                <a:cs typeface="Times New Roman"/>
                <a:sym typeface="Times New Roman"/>
              </a:endParaRPr>
            </a:p>
          </p:txBody>
        </p:sp>
        <p:sp>
          <p:nvSpPr>
            <p:cNvPr id="408" name="Google Shape;408;p17"/>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Sub-bullet #1</a:t>
              </a:r>
              <a:endParaRPr sz="1400">
                <a:solidFill>
                  <a:schemeClr val="dk1"/>
                </a:solidFill>
                <a:latin typeface="Times New Roman"/>
                <a:ea typeface="Times New Roman"/>
                <a:cs typeface="Times New Roman"/>
                <a:sym typeface="Times New Roman"/>
              </a:endParaRPr>
            </a:p>
          </p:txBody>
        </p:sp>
        <p:sp>
          <p:nvSpPr>
            <p:cNvPr id="409" name="Google Shape;409;p17"/>
            <p:cNvSpPr/>
            <p:nvPr/>
          </p:nvSpPr>
          <p:spPr>
            <a:xfrm>
              <a:off x="-3604183" y="242005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410" name="Google Shape;410;p17"/>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rgbClr val="1A1A20"/>
                </a:buClr>
                <a:buSzPts val="900"/>
                <a:buFont typeface="Calibri"/>
                <a:buChar char="–"/>
              </a:pPr>
              <a:r>
                <a:rPr b="0" i="0" lang="en" sz="900" u="none" cap="none" strike="noStrike">
                  <a:solidFill>
                    <a:srgbClr val="1A1A20"/>
                  </a:solidFill>
                  <a:latin typeface="Calibri"/>
                  <a:ea typeface="Calibri"/>
                  <a:cs typeface="Calibri"/>
                  <a:sym typeface="Calibri"/>
                </a:rPr>
                <a:t>Sub-bullet</a:t>
              </a:r>
              <a:r>
                <a:rPr b="0" i="0" lang="en" sz="900" u="none" cap="none" strike="noStrike">
                  <a:solidFill>
                    <a:schemeClr val="dk1"/>
                  </a:solidFill>
                  <a:latin typeface="Calibri"/>
                  <a:ea typeface="Calibri"/>
                  <a:cs typeface="Calibri"/>
                  <a:sym typeface="Calibri"/>
                </a:rPr>
                <a:t> #2</a:t>
              </a:r>
              <a:endParaRPr sz="1400">
                <a:solidFill>
                  <a:schemeClr val="dk1"/>
                </a:solidFill>
                <a:latin typeface="Times New Roman"/>
                <a:ea typeface="Times New Roman"/>
                <a:cs typeface="Times New Roman"/>
                <a:sym typeface="Times New Roman"/>
              </a:endParaRPr>
            </a:p>
          </p:txBody>
        </p:sp>
        <p:sp>
          <p:nvSpPr>
            <p:cNvPr id="411" name="Google Shape;411;p17"/>
            <p:cNvSpPr/>
            <p:nvPr/>
          </p:nvSpPr>
          <p:spPr>
            <a:xfrm>
              <a:off x="-3604183" y="2711336"/>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4</a:t>
              </a:r>
              <a:endParaRPr sz="1400">
                <a:solidFill>
                  <a:schemeClr val="dk1"/>
                </a:solidFill>
                <a:latin typeface="Times New Roman"/>
                <a:ea typeface="Times New Roman"/>
                <a:cs typeface="Times New Roman"/>
                <a:sym typeface="Times New Roman"/>
              </a:endParaRPr>
            </a:p>
          </p:txBody>
        </p:sp>
        <p:sp>
          <p:nvSpPr>
            <p:cNvPr id="412" name="Google Shape;412;p17"/>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en" sz="900" u="none" cap="none" strike="noStrike">
                  <a:solidFill>
                    <a:schemeClr val="dk1"/>
                  </a:solidFill>
                  <a:latin typeface="Calibri"/>
                  <a:ea typeface="Calibri"/>
                  <a:cs typeface="Calibri"/>
                  <a:sym typeface="Calibri"/>
                </a:rPr>
                <a:t>Leestekst</a:t>
              </a:r>
              <a:endParaRPr sz="1400">
                <a:solidFill>
                  <a:schemeClr val="dk1"/>
                </a:solidFill>
                <a:latin typeface="Times New Roman"/>
                <a:ea typeface="Times New Roman"/>
                <a:cs typeface="Times New Roman"/>
                <a:sym typeface="Times New Roman"/>
              </a:endParaRPr>
            </a:p>
          </p:txBody>
        </p:sp>
        <p:sp>
          <p:nvSpPr>
            <p:cNvPr id="413" name="Google Shape;413;p17"/>
            <p:cNvSpPr/>
            <p:nvPr/>
          </p:nvSpPr>
          <p:spPr>
            <a:xfrm>
              <a:off x="-3604183" y="3002620"/>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5</a:t>
              </a:r>
              <a:endParaRPr sz="1400">
                <a:solidFill>
                  <a:schemeClr val="dk1"/>
                </a:solidFill>
                <a:latin typeface="Times New Roman"/>
                <a:ea typeface="Times New Roman"/>
                <a:cs typeface="Times New Roman"/>
                <a:sym typeface="Times New Roman"/>
              </a:endParaRPr>
            </a:p>
          </p:txBody>
        </p:sp>
        <p:sp>
          <p:nvSpPr>
            <p:cNvPr id="414" name="Google Shape;414;p17"/>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en" sz="1100" u="none" cap="none" strike="noStrike">
                  <a:solidFill>
                    <a:schemeClr val="dk1"/>
                  </a:solidFill>
                  <a:latin typeface="Calibri"/>
                  <a:ea typeface="Calibri"/>
                  <a:cs typeface="Calibri"/>
                  <a:sym typeface="Calibri"/>
                </a:rPr>
                <a:t>Kop #1</a:t>
              </a:r>
              <a:endParaRPr sz="1400">
                <a:solidFill>
                  <a:schemeClr val="dk1"/>
                </a:solidFill>
                <a:latin typeface="Times New Roman"/>
                <a:ea typeface="Times New Roman"/>
                <a:cs typeface="Times New Roman"/>
                <a:sym typeface="Times New Roman"/>
              </a:endParaRPr>
            </a:p>
          </p:txBody>
        </p:sp>
        <p:sp>
          <p:nvSpPr>
            <p:cNvPr id="415" name="Google Shape;415;p17"/>
            <p:cNvSpPr/>
            <p:nvPr/>
          </p:nvSpPr>
          <p:spPr>
            <a:xfrm>
              <a:off x="-3604183" y="329390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6</a:t>
              </a:r>
              <a:endParaRPr sz="1400">
                <a:solidFill>
                  <a:schemeClr val="dk1"/>
                </a:solidFill>
                <a:latin typeface="Times New Roman"/>
                <a:ea typeface="Times New Roman"/>
                <a:cs typeface="Times New Roman"/>
                <a:sym typeface="Times New Roman"/>
              </a:endParaRPr>
            </a:p>
          </p:txBody>
        </p:sp>
        <p:sp>
          <p:nvSpPr>
            <p:cNvPr id="416" name="Google Shape;416;p17"/>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rabicPeriod"/>
              </a:pPr>
              <a:r>
                <a:rPr b="0" i="0" lang="en" sz="900" u="none" cap="none" strike="noStrike">
                  <a:solidFill>
                    <a:srgbClr val="1A1A20"/>
                  </a:solidFill>
                  <a:latin typeface="Calibri"/>
                  <a:ea typeface="Calibri"/>
                  <a:cs typeface="Calibri"/>
                  <a:sym typeface="Calibri"/>
                </a:rPr>
                <a:t>Numerieke bullet</a:t>
              </a:r>
              <a:endParaRPr b="0" i="0" sz="900" u="none" cap="none" strike="noStrike">
                <a:solidFill>
                  <a:srgbClr val="1A1A20"/>
                </a:solidFill>
                <a:latin typeface="Calibri"/>
                <a:ea typeface="Calibri"/>
                <a:cs typeface="Calibri"/>
                <a:sym typeface="Calibri"/>
              </a:endParaRPr>
            </a:p>
          </p:txBody>
        </p:sp>
        <p:sp>
          <p:nvSpPr>
            <p:cNvPr id="417" name="Google Shape;417;p17"/>
            <p:cNvSpPr/>
            <p:nvPr/>
          </p:nvSpPr>
          <p:spPr>
            <a:xfrm>
              <a:off x="-3604183" y="358518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7</a:t>
              </a:r>
              <a:endParaRPr sz="1400">
                <a:solidFill>
                  <a:schemeClr val="dk1"/>
                </a:solidFill>
                <a:latin typeface="Times New Roman"/>
                <a:ea typeface="Times New Roman"/>
                <a:cs typeface="Times New Roman"/>
                <a:sym typeface="Times New Roman"/>
              </a:endParaRPr>
            </a:p>
          </p:txBody>
        </p:sp>
        <p:sp>
          <p:nvSpPr>
            <p:cNvPr id="418" name="Google Shape;418;p17"/>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lphaUcPeriod"/>
              </a:pPr>
              <a:r>
                <a:rPr b="0" i="0" lang="en" sz="900" u="none" cap="none" strike="noStrike">
                  <a:solidFill>
                    <a:srgbClr val="1A1A20"/>
                  </a:solidFill>
                  <a:latin typeface="Calibri"/>
                  <a:ea typeface="Calibri"/>
                  <a:cs typeface="Calibri"/>
                  <a:sym typeface="Calibri"/>
                </a:rPr>
                <a:t>Alfabetische bullet</a:t>
              </a:r>
              <a:endParaRPr b="0" i="0" sz="900" u="none" cap="none" strike="noStrike">
                <a:solidFill>
                  <a:srgbClr val="1A1A20"/>
                </a:solidFill>
                <a:latin typeface="Calibri"/>
                <a:ea typeface="Calibri"/>
                <a:cs typeface="Calibri"/>
                <a:sym typeface="Calibri"/>
              </a:endParaRPr>
            </a:p>
          </p:txBody>
        </p:sp>
        <p:sp>
          <p:nvSpPr>
            <p:cNvPr id="419" name="Google Shape;419;p17"/>
            <p:cNvSpPr/>
            <p:nvPr/>
          </p:nvSpPr>
          <p:spPr>
            <a:xfrm>
              <a:off x="-3604183" y="387647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8</a:t>
              </a:r>
              <a:endParaRPr sz="1400">
                <a:solidFill>
                  <a:schemeClr val="dk1"/>
                </a:solidFill>
                <a:latin typeface="Times New Roman"/>
                <a:ea typeface="Times New Roman"/>
                <a:cs typeface="Times New Roman"/>
                <a:sym typeface="Times New Roman"/>
              </a:endParaRPr>
            </a:p>
          </p:txBody>
        </p:sp>
        <p:sp>
          <p:nvSpPr>
            <p:cNvPr id="420" name="Google Shape;420;p17"/>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en"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421" name="Google Shape;421;p17"/>
            <p:cNvSpPr/>
            <p:nvPr/>
          </p:nvSpPr>
          <p:spPr>
            <a:xfrm>
              <a:off x="-3604183" y="416859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9</a:t>
              </a:r>
              <a:endParaRPr sz="1400">
                <a:solidFill>
                  <a:schemeClr val="dk1"/>
                </a:solidFill>
                <a:latin typeface="Times New Roman"/>
                <a:ea typeface="Times New Roman"/>
                <a:cs typeface="Times New Roman"/>
                <a:sym typeface="Times New Roman"/>
              </a:endParaRPr>
            </a:p>
          </p:txBody>
        </p:sp>
        <p:sp>
          <p:nvSpPr>
            <p:cNvPr id="422" name="Google Shape;422;p17"/>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en" sz="1200" u="none" cap="none" strike="noStrike">
                  <a:solidFill>
                    <a:schemeClr val="dk1"/>
                  </a:solidFill>
                  <a:latin typeface="Calibri"/>
                  <a:ea typeface="Calibri"/>
                  <a:cs typeface="Calibri"/>
                  <a:sym typeface="Calibri"/>
                </a:rPr>
                <a:t>KOP #2</a:t>
              </a:r>
              <a:endParaRPr sz="1400">
                <a:solidFill>
                  <a:schemeClr val="dk1"/>
                </a:solidFill>
                <a:latin typeface="Times New Roman"/>
                <a:ea typeface="Times New Roman"/>
                <a:cs typeface="Times New Roman"/>
                <a:sym typeface="Times New Roman"/>
              </a:endParaRPr>
            </a:p>
          </p:txBody>
        </p:sp>
        <p:sp>
          <p:nvSpPr>
            <p:cNvPr id="423" name="Google Shape;423;p17"/>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grpSp>
          <p:nvGrpSpPr>
            <p:cNvPr id="424" name="Google Shape;424;p17"/>
            <p:cNvGrpSpPr/>
            <p:nvPr/>
          </p:nvGrpSpPr>
          <p:grpSpPr>
            <a:xfrm>
              <a:off x="-376736" y="4400186"/>
              <a:ext cx="283685" cy="283685"/>
              <a:chOff x="-510741" y="5913713"/>
              <a:chExt cx="267555" cy="267555"/>
            </a:xfrm>
          </p:grpSpPr>
          <p:sp>
            <p:nvSpPr>
              <p:cNvPr id="425" name="Google Shape;425;p17"/>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2"/>
                  </a:solidFill>
                  <a:latin typeface="Calibri"/>
                  <a:ea typeface="Calibri"/>
                  <a:cs typeface="Calibri"/>
                  <a:sym typeface="Calibri"/>
                </a:endParaRPr>
              </a:p>
            </p:txBody>
          </p:sp>
          <p:sp>
            <p:nvSpPr>
              <p:cNvPr descr="Informatie" id="426" name="Google Shape;426;p17"/>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chemeClr val="lt2"/>
                  </a:solidFill>
                  <a:latin typeface="Calibri"/>
                  <a:ea typeface="Calibri"/>
                  <a:cs typeface="Calibri"/>
                  <a:sym typeface="Calibri"/>
                </a:endParaRPr>
              </a:p>
            </p:txBody>
          </p:sp>
        </p:grpSp>
        <p:grpSp>
          <p:nvGrpSpPr>
            <p:cNvPr id="427" name="Google Shape;427;p17"/>
            <p:cNvGrpSpPr/>
            <p:nvPr/>
          </p:nvGrpSpPr>
          <p:grpSpPr>
            <a:xfrm>
              <a:off x="-3605171" y="458674"/>
              <a:ext cx="3234311" cy="558875"/>
              <a:chOff x="-3605171" y="458674"/>
              <a:chExt cx="3234311" cy="558875"/>
            </a:xfrm>
          </p:grpSpPr>
          <p:sp>
            <p:nvSpPr>
              <p:cNvPr id="428" name="Google Shape;428;p17"/>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en" sz="700">
                    <a:solidFill>
                      <a:srgbClr val="211F26"/>
                    </a:solidFill>
                    <a:latin typeface="Calibri"/>
                    <a:ea typeface="Calibri"/>
                    <a:cs typeface="Calibri"/>
                    <a:sym typeface="Calibri"/>
                  </a:rPr>
                  <a:t>Start</a:t>
                </a:r>
                <a:endParaRPr sz="1400">
                  <a:solidFill>
                    <a:schemeClr val="lt1"/>
                  </a:solidFill>
                  <a:latin typeface="Times New Roman"/>
                  <a:ea typeface="Times New Roman"/>
                  <a:cs typeface="Times New Roman"/>
                  <a:sym typeface="Times New Roman"/>
                </a:endParaRPr>
              </a:p>
            </p:txBody>
          </p:sp>
          <p:sp>
            <p:nvSpPr>
              <p:cNvPr id="429" name="Google Shape;429;p17"/>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430" name="Google Shape;430;p17"/>
              <p:cNvGrpSpPr/>
              <p:nvPr/>
            </p:nvGrpSpPr>
            <p:grpSpPr>
              <a:xfrm>
                <a:off x="-3386247" y="830871"/>
                <a:ext cx="139423" cy="109566"/>
                <a:chOff x="-2866744" y="827071"/>
                <a:chExt cx="168701" cy="132575"/>
              </a:xfrm>
            </p:grpSpPr>
            <p:grpSp>
              <p:nvGrpSpPr>
                <p:cNvPr id="431" name="Google Shape;431;p17"/>
                <p:cNvGrpSpPr/>
                <p:nvPr/>
              </p:nvGrpSpPr>
              <p:grpSpPr>
                <a:xfrm>
                  <a:off x="-2866744" y="827071"/>
                  <a:ext cx="168701" cy="132575"/>
                  <a:chOff x="-2866744" y="827071"/>
                  <a:chExt cx="168701" cy="132575"/>
                </a:xfrm>
              </p:grpSpPr>
              <p:cxnSp>
                <p:nvCxnSpPr>
                  <p:cNvPr id="432" name="Google Shape;432;p17"/>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33" name="Google Shape;433;p17"/>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34" name="Google Shape;434;p17"/>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35" name="Google Shape;435;p17"/>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36" name="Google Shape;436;p17"/>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437" name="Google Shape;437;p17"/>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438" name="Google Shape;438;p17"/>
              <p:cNvGrpSpPr/>
              <p:nvPr/>
            </p:nvGrpSpPr>
            <p:grpSpPr>
              <a:xfrm>
                <a:off x="-3605171" y="830871"/>
                <a:ext cx="139423" cy="109566"/>
                <a:chOff x="-2866744" y="518074"/>
                <a:chExt cx="168701" cy="132575"/>
              </a:xfrm>
            </p:grpSpPr>
            <p:grpSp>
              <p:nvGrpSpPr>
                <p:cNvPr id="439" name="Google Shape;439;p17"/>
                <p:cNvGrpSpPr/>
                <p:nvPr/>
              </p:nvGrpSpPr>
              <p:grpSpPr>
                <a:xfrm>
                  <a:off x="-2866744" y="518074"/>
                  <a:ext cx="168701" cy="132575"/>
                  <a:chOff x="-2866744" y="518074"/>
                  <a:chExt cx="168701" cy="132575"/>
                </a:xfrm>
              </p:grpSpPr>
              <p:cxnSp>
                <p:nvCxnSpPr>
                  <p:cNvPr id="440" name="Google Shape;440;p17"/>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41" name="Google Shape;441;p17"/>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42" name="Google Shape;442;p17"/>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43" name="Google Shape;443;p17"/>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44" name="Google Shape;444;p17"/>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445" name="Google Shape;445;p17"/>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446" name="Google Shape;446;p17"/>
              <p:cNvCxnSpPr/>
              <p:nvPr/>
            </p:nvCxnSpPr>
            <p:spPr>
              <a:xfrm flipH="1" rot="10800000">
                <a:off x="-3459956" y="588169"/>
                <a:ext cx="547687" cy="219076"/>
              </a:xfrm>
              <a:prstGeom prst="straightConnector1">
                <a:avLst/>
              </a:prstGeom>
              <a:noFill/>
              <a:ln cap="rnd" cmpd="sng" w="19050">
                <a:solidFill>
                  <a:srgbClr val="1A1A20"/>
                </a:solidFill>
                <a:prstDash val="solid"/>
                <a:round/>
                <a:headEnd len="med" w="med" type="oval"/>
                <a:tailEnd len="sm" w="sm" type="none"/>
              </a:ln>
            </p:spPr>
          </p:cxnSp>
          <p:cxnSp>
            <p:nvCxnSpPr>
              <p:cNvPr id="447" name="Google Shape;447;p17"/>
              <p:cNvCxnSpPr/>
              <p:nvPr/>
            </p:nvCxnSpPr>
            <p:spPr>
              <a:xfrm>
                <a:off x="-3224213" y="828675"/>
                <a:ext cx="319088" cy="0"/>
              </a:xfrm>
              <a:prstGeom prst="straightConnector1">
                <a:avLst/>
              </a:prstGeom>
              <a:noFill/>
              <a:ln cap="rnd" cmpd="sng" w="19050">
                <a:solidFill>
                  <a:srgbClr val="1A1A20"/>
                </a:solidFill>
                <a:prstDash val="solid"/>
                <a:round/>
                <a:headEnd len="med" w="med" type="oval"/>
                <a:tailEnd len="sm" w="sm" type="none"/>
              </a:ln>
            </p:spPr>
          </p:cxnSp>
          <p:sp>
            <p:nvSpPr>
              <p:cNvPr id="448" name="Google Shape;448;p17"/>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omhoog</a:t>
                </a:r>
                <a:endParaRPr sz="1400">
                  <a:solidFill>
                    <a:schemeClr val="dk1"/>
                  </a:solidFill>
                  <a:latin typeface="Times New Roman"/>
                  <a:ea typeface="Times New Roman"/>
                  <a:cs typeface="Times New Roman"/>
                  <a:sym typeface="Times New Roman"/>
                </a:endParaRPr>
              </a:p>
            </p:txBody>
          </p:sp>
          <p:sp>
            <p:nvSpPr>
              <p:cNvPr id="449" name="Google Shape;449;p17"/>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omlaag</a:t>
                </a:r>
                <a:endParaRPr sz="1400">
                  <a:solidFill>
                    <a:schemeClr val="dk1"/>
                  </a:solidFill>
                  <a:latin typeface="Times New Roman"/>
                  <a:ea typeface="Times New Roman"/>
                  <a:cs typeface="Times New Roman"/>
                  <a:sym typeface="Times New Roman"/>
                </a:endParaRPr>
              </a:p>
            </p:txBody>
          </p:sp>
          <p:grpSp>
            <p:nvGrpSpPr>
              <p:cNvPr id="450" name="Google Shape;450;p17"/>
              <p:cNvGrpSpPr/>
              <p:nvPr/>
            </p:nvGrpSpPr>
            <p:grpSpPr>
              <a:xfrm>
                <a:off x="-2916763" y="769168"/>
                <a:ext cx="268738" cy="248381"/>
                <a:chOff x="-2916763" y="769168"/>
                <a:chExt cx="268738" cy="248381"/>
              </a:xfrm>
            </p:grpSpPr>
            <p:sp>
              <p:nvSpPr>
                <p:cNvPr id="451" name="Google Shape;451;p17"/>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452" name="Google Shape;452;p17"/>
                <p:cNvGrpSpPr/>
                <p:nvPr/>
              </p:nvGrpSpPr>
              <p:grpSpPr>
                <a:xfrm>
                  <a:off x="-2866744" y="827071"/>
                  <a:ext cx="168701" cy="132575"/>
                  <a:chOff x="-2866744" y="827071"/>
                  <a:chExt cx="168701" cy="132575"/>
                </a:xfrm>
              </p:grpSpPr>
              <p:cxnSp>
                <p:nvCxnSpPr>
                  <p:cNvPr id="453" name="Google Shape;453;p17"/>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54" name="Google Shape;454;p17"/>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55" name="Google Shape;455;p17"/>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56" name="Google Shape;456;p17"/>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57" name="Google Shape;457;p17"/>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458" name="Google Shape;458;p17"/>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459" name="Google Shape;459;p17"/>
              <p:cNvGrpSpPr/>
              <p:nvPr/>
            </p:nvGrpSpPr>
            <p:grpSpPr>
              <a:xfrm>
                <a:off x="-2916763" y="460171"/>
                <a:ext cx="268738" cy="248381"/>
                <a:chOff x="-2916763" y="460171"/>
                <a:chExt cx="268738" cy="248381"/>
              </a:xfrm>
            </p:grpSpPr>
            <p:sp>
              <p:nvSpPr>
                <p:cNvPr id="460" name="Google Shape;460;p17"/>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461" name="Google Shape;461;p17"/>
                <p:cNvGrpSpPr/>
                <p:nvPr/>
              </p:nvGrpSpPr>
              <p:grpSpPr>
                <a:xfrm>
                  <a:off x="-2866744" y="518074"/>
                  <a:ext cx="168701" cy="132575"/>
                  <a:chOff x="-2866744" y="518074"/>
                  <a:chExt cx="168701" cy="132575"/>
                </a:xfrm>
              </p:grpSpPr>
              <p:cxnSp>
                <p:nvCxnSpPr>
                  <p:cNvPr id="462" name="Google Shape;462;p17"/>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63" name="Google Shape;463;p17"/>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64" name="Google Shape;464;p17"/>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65" name="Google Shape;465;p17"/>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66" name="Google Shape;466;p17"/>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467" name="Google Shape;467;p17"/>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grpSp>
        <p:nvGrpSpPr>
          <p:cNvPr id="468" name="Google Shape;468;p17"/>
          <p:cNvGrpSpPr/>
          <p:nvPr/>
        </p:nvGrpSpPr>
        <p:grpSpPr>
          <a:xfrm>
            <a:off x="9283196" y="0"/>
            <a:ext cx="2770040" cy="3952985"/>
            <a:chOff x="-3786437" y="0"/>
            <a:chExt cx="3693386" cy="5270646"/>
          </a:xfrm>
        </p:grpSpPr>
        <p:sp>
          <p:nvSpPr>
            <p:cNvPr id="469" name="Google Shape;469;p17"/>
            <p:cNvSpPr/>
            <p:nvPr/>
          </p:nvSpPr>
          <p:spPr>
            <a:xfrm>
              <a:off x="-3786437" y="4442646"/>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sp>
          <p:nvSpPr>
            <p:cNvPr id="470" name="Google Shape;470;p17"/>
            <p:cNvSpPr/>
            <p:nvPr/>
          </p:nvSpPr>
          <p:spPr>
            <a:xfrm>
              <a:off x="-3786165" y="0"/>
              <a:ext cx="3593091" cy="4440791"/>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AFBEELDING INVOEGEN/OPMAKEN</a:t>
              </a:r>
              <a:endParaRPr sz="1400">
                <a:solidFill>
                  <a:schemeClr val="lt1"/>
                </a:solidFill>
                <a:latin typeface="Times New Roman"/>
                <a:ea typeface="Times New Roman"/>
                <a:cs typeface="Times New Roman"/>
                <a:sym typeface="Times New Roman"/>
              </a:endParaRPr>
            </a:p>
          </p:txBody>
        </p:sp>
        <p:sp>
          <p:nvSpPr>
            <p:cNvPr id="471" name="Google Shape;471;p17"/>
            <p:cNvSpPr/>
            <p:nvPr/>
          </p:nvSpPr>
          <p:spPr>
            <a:xfrm>
              <a:off x="-3603587" y="46532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472" name="Google Shape;472;p17"/>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Wanneer nodig, verwijder de bestaande afbeelding d.m.v. de </a:t>
              </a:r>
              <a:r>
                <a:rPr b="1" i="0" lang="en" sz="900" u="none" cap="none" strike="noStrike">
                  <a:solidFill>
                    <a:srgbClr val="000000"/>
                  </a:solidFill>
                  <a:latin typeface="Calibri"/>
                  <a:ea typeface="Calibri"/>
                  <a:cs typeface="Calibri"/>
                  <a:sym typeface="Calibri"/>
                </a:rPr>
                <a:t>‘Backspace toets’</a:t>
              </a:r>
              <a:r>
                <a:rPr b="0" i="0" lang="en" sz="900" u="none" cap="none" strike="noStrike">
                  <a:solidFill>
                    <a:srgbClr val="000000"/>
                  </a:solidFill>
                  <a:latin typeface="Calibri"/>
                  <a:ea typeface="Calibri"/>
                  <a:cs typeface="Calibri"/>
                  <a:sym typeface="Calibri"/>
                </a:rPr>
                <a:t>. Klik op het pictogram om een nieuwe afbeelding in te voegen </a:t>
              </a:r>
              <a:r>
                <a:rPr b="0" i="1" lang="en" sz="900" u="none" cap="none" strike="noStrike">
                  <a:solidFill>
                    <a:srgbClr val="000000"/>
                  </a:solidFill>
                  <a:latin typeface="Calibri"/>
                  <a:ea typeface="Calibri"/>
                  <a:cs typeface="Calibri"/>
                  <a:sym typeface="Calibri"/>
                </a:rPr>
                <a:t>(zie onderstaand voorbeeld)</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473" name="Google Shape;473;p17"/>
            <p:cNvGrpSpPr/>
            <p:nvPr/>
          </p:nvGrpSpPr>
          <p:grpSpPr>
            <a:xfrm>
              <a:off x="-3316179" y="1231351"/>
              <a:ext cx="294789" cy="346676"/>
              <a:chOff x="14466489" y="1001522"/>
              <a:chExt cx="290627" cy="341782"/>
            </a:xfrm>
          </p:grpSpPr>
          <p:sp>
            <p:nvSpPr>
              <p:cNvPr id="474" name="Google Shape;474;p17"/>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475" name="Google Shape;475;p17"/>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476" name="Google Shape;476;p17"/>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477" name="Google Shape;477;p17"/>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478" name="Google Shape;478;p17"/>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479" name="Google Shape;479;p17"/>
              <p:cNvCxnSpPr>
                <a:stCxn id="477"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480" name="Google Shape;480;p17"/>
            <p:cNvSpPr/>
            <p:nvPr/>
          </p:nvSpPr>
          <p:spPr>
            <a:xfrm>
              <a:off x="-3603587" y="172970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481" name="Google Shape;481;p17"/>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Selecteer de gewenste afbeelding</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en klik op </a:t>
              </a:r>
              <a:r>
                <a:rPr b="1" i="0" lang="en" sz="900" u="none" cap="none" strike="noStrike">
                  <a:solidFill>
                    <a:srgbClr val="000000"/>
                  </a:solidFill>
                  <a:latin typeface="Calibri"/>
                  <a:ea typeface="Calibri"/>
                  <a:cs typeface="Calibri"/>
                  <a:sym typeface="Calibri"/>
                </a:rPr>
                <a:t>‘Invoegen’</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482" name="Google Shape;482;p17"/>
            <p:cNvGrpSpPr/>
            <p:nvPr/>
          </p:nvGrpSpPr>
          <p:grpSpPr>
            <a:xfrm>
              <a:off x="-3311319" y="2164285"/>
              <a:ext cx="825500" cy="209550"/>
              <a:chOff x="13504624" y="2482850"/>
              <a:chExt cx="825500" cy="209550"/>
            </a:xfrm>
          </p:grpSpPr>
          <p:sp>
            <p:nvSpPr>
              <p:cNvPr id="483" name="Google Shape;483;p17"/>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en" sz="700">
                    <a:solidFill>
                      <a:srgbClr val="211F26"/>
                    </a:solidFill>
                    <a:latin typeface="Calibri"/>
                    <a:ea typeface="Calibri"/>
                    <a:cs typeface="Calibri"/>
                    <a:sym typeface="Calibri"/>
                  </a:rPr>
                  <a:t>Invoegen</a:t>
                </a:r>
                <a:endParaRPr sz="1400">
                  <a:solidFill>
                    <a:schemeClr val="lt1"/>
                  </a:solidFill>
                  <a:latin typeface="Times New Roman"/>
                  <a:ea typeface="Times New Roman"/>
                  <a:cs typeface="Times New Roman"/>
                  <a:sym typeface="Times New Roman"/>
                </a:endParaRPr>
              </a:p>
            </p:txBody>
          </p:sp>
          <p:cxnSp>
            <p:nvCxnSpPr>
              <p:cNvPr id="484" name="Google Shape;484;p17"/>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485" name="Google Shape;485;p17"/>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486" name="Google Shape;486;p17"/>
            <p:cNvSpPr/>
            <p:nvPr/>
          </p:nvSpPr>
          <p:spPr>
            <a:xfrm>
              <a:off x="-3603587" y="255335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487" name="Google Shape;487;p17"/>
            <p:cNvSpPr/>
            <p:nvPr/>
          </p:nvSpPr>
          <p:spPr>
            <a:xfrm>
              <a:off x="-3319415" y="2553360"/>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Om de afbeelding te schalen of bij te snijden, ga naar de tab </a:t>
              </a:r>
              <a:r>
                <a:rPr b="1" i="0" lang="en" sz="900" u="none" cap="none" strike="noStrike">
                  <a:solidFill>
                    <a:srgbClr val="000000"/>
                  </a:solidFill>
                  <a:latin typeface="Calibri"/>
                  <a:ea typeface="Calibri"/>
                  <a:cs typeface="Calibri"/>
                  <a:sym typeface="Calibri"/>
                </a:rPr>
                <a:t>‘Hulpmiddelen voor afbeeldingen - Opmaak’</a:t>
              </a:r>
              <a:r>
                <a:rPr b="0" i="0" lang="en" sz="900" u="none" cap="none" strike="noStrike">
                  <a:solidFill>
                    <a:srgbClr val="000000"/>
                  </a:solidFill>
                  <a:latin typeface="Calibri"/>
                  <a:ea typeface="Calibri"/>
                  <a:cs typeface="Calibri"/>
                  <a:sym typeface="Calibri"/>
                </a:rPr>
                <a:t> en klik op de knop </a:t>
              </a:r>
              <a:r>
                <a:rPr b="1" i="0" lang="en" sz="900" u="none" cap="none" strike="noStrike">
                  <a:solidFill>
                    <a:srgbClr val="000000"/>
                  </a:solidFill>
                  <a:latin typeface="Calibri"/>
                  <a:ea typeface="Calibri"/>
                  <a:cs typeface="Calibri"/>
                  <a:sym typeface="Calibri"/>
                </a:rPr>
                <a:t>‘Bijsnijden’</a:t>
              </a:r>
              <a:r>
                <a:rPr b="0" i="0" lang="en" sz="900" u="none" cap="none" strike="noStrike">
                  <a:solidFill>
                    <a:srgbClr val="000000"/>
                  </a:solidFill>
                  <a:latin typeface="Calibri"/>
                  <a:ea typeface="Calibri"/>
                  <a:cs typeface="Calibri"/>
                  <a:sym typeface="Calibri"/>
                </a:rPr>
                <a:t>. Schaal met de bolletjes de afbeelding en met de hoekjes het afbeeldingskader.</a:t>
              </a:r>
              <a:endParaRPr sz="1400">
                <a:solidFill>
                  <a:schemeClr val="dk1"/>
                </a:solidFill>
                <a:latin typeface="Times New Roman"/>
                <a:ea typeface="Times New Roman"/>
                <a:cs typeface="Times New Roman"/>
                <a:sym typeface="Times New Roman"/>
              </a:endParaRPr>
            </a:p>
          </p:txBody>
        </p:sp>
        <p:grpSp>
          <p:nvGrpSpPr>
            <p:cNvPr id="488" name="Google Shape;488;p17"/>
            <p:cNvGrpSpPr/>
            <p:nvPr/>
          </p:nvGrpSpPr>
          <p:grpSpPr>
            <a:xfrm>
              <a:off x="-3408294" y="3643742"/>
              <a:ext cx="622283" cy="612920"/>
              <a:chOff x="12617641" y="3403239"/>
              <a:chExt cx="752963" cy="741634"/>
            </a:xfrm>
          </p:grpSpPr>
          <p:grpSp>
            <p:nvGrpSpPr>
              <p:cNvPr id="489" name="Google Shape;489;p17"/>
              <p:cNvGrpSpPr/>
              <p:nvPr/>
            </p:nvGrpSpPr>
            <p:grpSpPr>
              <a:xfrm>
                <a:off x="12771530" y="3403239"/>
                <a:ext cx="467176" cy="448491"/>
                <a:chOff x="12782157" y="3403239"/>
                <a:chExt cx="467176" cy="448491"/>
              </a:xfrm>
            </p:grpSpPr>
            <p:grpSp>
              <p:nvGrpSpPr>
                <p:cNvPr id="490" name="Google Shape;490;p17"/>
                <p:cNvGrpSpPr/>
                <p:nvPr/>
              </p:nvGrpSpPr>
              <p:grpSpPr>
                <a:xfrm>
                  <a:off x="12782157" y="3403239"/>
                  <a:ext cx="412976" cy="396132"/>
                  <a:chOff x="13554906" y="3320109"/>
                  <a:chExt cx="443917" cy="425811"/>
                </a:xfrm>
              </p:grpSpPr>
              <p:grpSp>
                <p:nvGrpSpPr>
                  <p:cNvPr id="491" name="Google Shape;491;p17"/>
                  <p:cNvGrpSpPr/>
                  <p:nvPr/>
                </p:nvGrpSpPr>
                <p:grpSpPr>
                  <a:xfrm>
                    <a:off x="13554906" y="3320109"/>
                    <a:ext cx="443917" cy="425811"/>
                    <a:chOff x="12909684" y="1276143"/>
                    <a:chExt cx="443917" cy="425811"/>
                  </a:xfrm>
                </p:grpSpPr>
                <p:sp>
                  <p:nvSpPr>
                    <p:cNvPr id="492" name="Google Shape;492;p17"/>
                    <p:cNvSpPr/>
                    <p:nvPr/>
                  </p:nvSpPr>
                  <p:spPr>
                    <a:xfrm>
                      <a:off x="12909689"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493" name="Google Shape;493;p17"/>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494" name="Google Shape;494;p17"/>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495" name="Google Shape;495;p17"/>
                  <p:cNvPicPr preferRelativeResize="0"/>
                  <p:nvPr/>
                </p:nvPicPr>
                <p:blipFill rotWithShape="1">
                  <a:blip r:embed="rId2">
                    <a:alphaModFix/>
                  </a:blip>
                  <a:srcRect b="0" l="0" r="0" t="0"/>
                  <a:stretch/>
                </p:blipFill>
                <p:spPr>
                  <a:xfrm>
                    <a:off x="13567296" y="3424991"/>
                    <a:ext cx="173367" cy="140220"/>
                  </a:xfrm>
                  <a:prstGeom prst="rect">
                    <a:avLst/>
                  </a:prstGeom>
                  <a:noFill/>
                  <a:ln>
                    <a:noFill/>
                  </a:ln>
                </p:spPr>
              </p:pic>
              <p:pic>
                <p:nvPicPr>
                  <p:cNvPr id="496" name="Google Shape;496;p17"/>
                  <p:cNvPicPr preferRelativeResize="0"/>
                  <p:nvPr/>
                </p:nvPicPr>
                <p:blipFill rotWithShape="1">
                  <a:blip r:embed="rId2">
                    <a:alphaModFix/>
                  </a:blip>
                  <a:srcRect b="0" l="0" r="0" t="0"/>
                  <a:stretch/>
                </p:blipFill>
                <p:spPr>
                  <a:xfrm flipH="1">
                    <a:off x="13635599" y="3449265"/>
                    <a:ext cx="173367" cy="111424"/>
                  </a:xfrm>
                  <a:prstGeom prst="rect">
                    <a:avLst/>
                  </a:prstGeom>
                  <a:noFill/>
                  <a:ln>
                    <a:noFill/>
                  </a:ln>
                </p:spPr>
              </p:pic>
            </p:grpSp>
            <p:grpSp>
              <p:nvGrpSpPr>
                <p:cNvPr id="497" name="Google Shape;497;p17"/>
                <p:cNvGrpSpPr/>
                <p:nvPr/>
              </p:nvGrpSpPr>
              <p:grpSpPr>
                <a:xfrm>
                  <a:off x="13103513" y="3705268"/>
                  <a:ext cx="145820" cy="146462"/>
                  <a:chOff x="13096169" y="3602278"/>
                  <a:chExt cx="145820" cy="146462"/>
                </a:xfrm>
              </p:grpSpPr>
              <p:sp>
                <p:nvSpPr>
                  <p:cNvPr id="498" name="Google Shape;498;p17"/>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499" name="Google Shape;499;p17"/>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500" name="Google Shape;500;p17"/>
                <p:cNvGrpSpPr/>
                <p:nvPr/>
              </p:nvGrpSpPr>
              <p:grpSpPr>
                <a:xfrm rot="10800000">
                  <a:off x="13061402" y="3665637"/>
                  <a:ext cx="145820" cy="146462"/>
                  <a:chOff x="13096169" y="3602278"/>
                  <a:chExt cx="145820" cy="146462"/>
                </a:xfrm>
              </p:grpSpPr>
              <p:sp>
                <p:nvSpPr>
                  <p:cNvPr id="501" name="Google Shape;501;p17"/>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502" name="Google Shape;502;p17"/>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503" name="Google Shape;503;p17"/>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en" sz="700">
                    <a:solidFill>
                      <a:srgbClr val="211F26"/>
                    </a:solidFill>
                    <a:latin typeface="Calibri"/>
                    <a:ea typeface="Calibri"/>
                    <a:cs typeface="Calibri"/>
                    <a:sym typeface="Calibri"/>
                  </a:rPr>
                  <a:t>Bijsnijden</a:t>
                </a:r>
                <a:endParaRPr sz="1400">
                  <a:solidFill>
                    <a:schemeClr val="lt1"/>
                  </a:solidFill>
                  <a:latin typeface="Times New Roman"/>
                  <a:ea typeface="Times New Roman"/>
                  <a:cs typeface="Times New Roman"/>
                  <a:sym typeface="Times New Roman"/>
                </a:endParaRPr>
              </a:p>
            </p:txBody>
          </p:sp>
          <p:sp>
            <p:nvSpPr>
              <p:cNvPr id="504" name="Google Shape;504;p17"/>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505" name="Google Shape;505;p17"/>
            <p:cNvGrpSpPr/>
            <p:nvPr/>
          </p:nvGrpSpPr>
          <p:grpSpPr>
            <a:xfrm>
              <a:off x="-376736" y="4271597"/>
              <a:ext cx="283685" cy="283685"/>
              <a:chOff x="-510741" y="5913713"/>
              <a:chExt cx="267555" cy="267555"/>
            </a:xfrm>
          </p:grpSpPr>
          <p:sp>
            <p:nvSpPr>
              <p:cNvPr id="506" name="Google Shape;506;p17"/>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507" name="Google Shape;507;p17"/>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sp>
        <p:nvSpPr>
          <p:cNvPr id="508" name="Google Shape;508;p17"/>
          <p:cNvSpPr txBox="1"/>
          <p:nvPr>
            <p:ph idx="11" type="ftr"/>
          </p:nvPr>
        </p:nvSpPr>
        <p:spPr>
          <a:xfrm>
            <a:off x="366985" y="5407068"/>
            <a:ext cx="3086100" cy="1134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9" name="Google Shape;509;p17"/>
          <p:cNvSpPr txBox="1"/>
          <p:nvPr>
            <p:ph idx="12" type="sldNum"/>
          </p:nvPr>
        </p:nvSpPr>
        <p:spPr>
          <a:xfrm>
            <a:off x="8458472" y="5434068"/>
            <a:ext cx="270000" cy="113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ekst 50% Afbeelding">
  <p:cSld name="50% Tekst 50% Afbeelding">
    <p:spTree>
      <p:nvGrpSpPr>
        <p:cNvPr id="510" name="Shape 510"/>
        <p:cNvGrpSpPr/>
        <p:nvPr/>
      </p:nvGrpSpPr>
      <p:grpSpPr>
        <a:xfrm>
          <a:off x="0" y="0"/>
          <a:ext cx="0" cy="0"/>
          <a:chOff x="0" y="0"/>
          <a:chExt cx="0" cy="0"/>
        </a:xfrm>
      </p:grpSpPr>
      <p:sp>
        <p:nvSpPr>
          <p:cNvPr id="511" name="Google Shape;511;p18"/>
          <p:cNvSpPr txBox="1"/>
          <p:nvPr>
            <p:ph type="title"/>
          </p:nvPr>
        </p:nvSpPr>
        <p:spPr>
          <a:xfrm>
            <a:off x="386100" y="1241505"/>
            <a:ext cx="3785400" cy="1160351"/>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BC0031"/>
              </a:buClr>
              <a:buSzPts val="3300"/>
              <a:buFont typeface="Times New Roman"/>
              <a:buNone/>
              <a:defRPr b="1">
                <a:solidFill>
                  <a:srgbClr val="BC0031"/>
                </a:solidFill>
                <a:latin typeface="Times New Roman"/>
                <a:ea typeface="Times New Roman"/>
                <a:cs typeface="Times New Roman"/>
                <a:sym typeface="Times New Roman"/>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12" name="Google Shape;512;p18"/>
          <p:cNvSpPr txBox="1"/>
          <p:nvPr>
            <p:ph idx="1" type="body"/>
          </p:nvPr>
        </p:nvSpPr>
        <p:spPr>
          <a:xfrm>
            <a:off x="386100" y="2772900"/>
            <a:ext cx="3785400" cy="1325700"/>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500"/>
              </a:spcBef>
              <a:spcAft>
                <a:spcPts val="0"/>
              </a:spcAft>
              <a:buClr>
                <a:schemeClr val="dk1"/>
              </a:buClr>
              <a:buSzPts val="1500"/>
              <a:buNone/>
              <a:defRPr sz="1500"/>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500"/>
              <a:buNone/>
              <a:defRPr sz="1500"/>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sp>
        <p:nvSpPr>
          <p:cNvPr id="513" name="Google Shape;513;p18"/>
          <p:cNvSpPr/>
          <p:nvPr>
            <p:ph idx="2" type="pic"/>
          </p:nvPr>
        </p:nvSpPr>
        <p:spPr>
          <a:xfrm>
            <a:off x="4571100" y="0"/>
            <a:ext cx="4571100" cy="5143500"/>
          </a:xfrm>
          <a:prstGeom prst="rect">
            <a:avLst/>
          </a:prstGeom>
          <a:noFill/>
          <a:ln>
            <a:noFill/>
          </a:ln>
        </p:spPr>
      </p:sp>
      <p:grpSp>
        <p:nvGrpSpPr>
          <p:cNvPr id="514" name="Google Shape;514;p18"/>
          <p:cNvGrpSpPr/>
          <p:nvPr/>
        </p:nvGrpSpPr>
        <p:grpSpPr>
          <a:xfrm>
            <a:off x="-2839828" y="0"/>
            <a:ext cx="2770040" cy="4019512"/>
            <a:chOff x="-3786437" y="0"/>
            <a:chExt cx="3693386" cy="5359349"/>
          </a:xfrm>
        </p:grpSpPr>
        <p:sp>
          <p:nvSpPr>
            <p:cNvPr id="515" name="Google Shape;515;p18"/>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TEKSTNIVEAUS KIEZEN</a:t>
              </a:r>
              <a:endParaRPr sz="1400">
                <a:solidFill>
                  <a:schemeClr val="lt1"/>
                </a:solidFill>
                <a:latin typeface="Times New Roman"/>
                <a:ea typeface="Times New Roman"/>
                <a:cs typeface="Times New Roman"/>
                <a:sym typeface="Times New Roman"/>
              </a:endParaRPr>
            </a:p>
          </p:txBody>
        </p:sp>
        <p:sp>
          <p:nvSpPr>
            <p:cNvPr id="516" name="Google Shape;516;p18"/>
            <p:cNvSpPr/>
            <p:nvPr/>
          </p:nvSpPr>
          <p:spPr>
            <a:xfrm>
              <a:off x="-3604183" y="183748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517" name="Google Shape;517;p18"/>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Bullet</a:t>
              </a:r>
              <a:endParaRPr b="0" i="0" sz="900" u="none" cap="none" strike="noStrike">
                <a:solidFill>
                  <a:srgbClr val="1A1A20"/>
                </a:solidFill>
                <a:latin typeface="Calibri"/>
                <a:ea typeface="Calibri"/>
                <a:cs typeface="Calibri"/>
                <a:sym typeface="Calibri"/>
              </a:endParaRPr>
            </a:p>
          </p:txBody>
        </p:sp>
        <p:sp>
          <p:nvSpPr>
            <p:cNvPr id="518" name="Google Shape;518;p18"/>
            <p:cNvSpPr/>
            <p:nvPr/>
          </p:nvSpPr>
          <p:spPr>
            <a:xfrm>
              <a:off x="-3604183" y="212876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519" name="Google Shape;519;p18"/>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Gebruik onder de tab </a:t>
              </a:r>
              <a:r>
                <a:rPr b="1" i="0" lang="en" sz="900" u="none" cap="none" strike="noStrike">
                  <a:solidFill>
                    <a:srgbClr val="000000"/>
                  </a:solidFill>
                  <a:latin typeface="Calibri"/>
                  <a:ea typeface="Calibri"/>
                  <a:cs typeface="Calibri"/>
                  <a:sym typeface="Calibri"/>
                </a:rPr>
                <a:t>‘Start’</a:t>
              </a:r>
              <a:r>
                <a:rPr b="0" i="0" lang="en" sz="900" u="none" cap="none" strike="noStrike">
                  <a:solidFill>
                    <a:srgbClr val="000000"/>
                  </a:solidFill>
                  <a:latin typeface="Calibri"/>
                  <a:ea typeface="Calibri"/>
                  <a:cs typeface="Calibri"/>
                  <a:sym typeface="Calibri"/>
                </a:rPr>
                <a:t> de </a:t>
              </a:r>
              <a:r>
                <a:rPr b="1" i="0" lang="en" sz="900" u="none" cap="none" strike="noStrike">
                  <a:solidFill>
                    <a:srgbClr val="000000"/>
                  </a:solidFill>
                  <a:latin typeface="Calibri"/>
                  <a:ea typeface="Calibri"/>
                  <a:cs typeface="Calibri"/>
                  <a:sym typeface="Calibri"/>
                </a:rPr>
                <a:t>lijstniveau-knoppen</a:t>
              </a:r>
              <a:r>
                <a:rPr b="0" i="0" lang="en" sz="900" u="none" cap="none" strike="noStrike">
                  <a:solidFill>
                    <a:srgbClr val="000000"/>
                  </a:solidFill>
                  <a:latin typeface="Calibri"/>
                  <a:ea typeface="Calibri"/>
                  <a:cs typeface="Calibri"/>
                  <a:sym typeface="Calibri"/>
                </a:rPr>
                <a:t> om een tekst niveau te kiezen. </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Kies uit:</a:t>
              </a:r>
              <a:endParaRPr sz="1400">
                <a:solidFill>
                  <a:schemeClr val="dk1"/>
                </a:solidFill>
                <a:latin typeface="Times New Roman"/>
                <a:ea typeface="Times New Roman"/>
                <a:cs typeface="Times New Roman"/>
                <a:sym typeface="Times New Roman"/>
              </a:endParaRPr>
            </a:p>
          </p:txBody>
        </p:sp>
        <p:sp>
          <p:nvSpPr>
            <p:cNvPr id="520" name="Google Shape;520;p18"/>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Sub-bullet #1</a:t>
              </a:r>
              <a:endParaRPr sz="1400">
                <a:solidFill>
                  <a:schemeClr val="dk1"/>
                </a:solidFill>
                <a:latin typeface="Times New Roman"/>
                <a:ea typeface="Times New Roman"/>
                <a:cs typeface="Times New Roman"/>
                <a:sym typeface="Times New Roman"/>
              </a:endParaRPr>
            </a:p>
          </p:txBody>
        </p:sp>
        <p:sp>
          <p:nvSpPr>
            <p:cNvPr id="521" name="Google Shape;521;p18"/>
            <p:cNvSpPr/>
            <p:nvPr/>
          </p:nvSpPr>
          <p:spPr>
            <a:xfrm>
              <a:off x="-3604183" y="242005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522" name="Google Shape;522;p18"/>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rgbClr val="1A1A20"/>
                </a:buClr>
                <a:buSzPts val="900"/>
                <a:buFont typeface="Calibri"/>
                <a:buChar char="–"/>
              </a:pPr>
              <a:r>
                <a:rPr b="0" i="0" lang="en" sz="900" u="none" cap="none" strike="noStrike">
                  <a:solidFill>
                    <a:srgbClr val="1A1A20"/>
                  </a:solidFill>
                  <a:latin typeface="Calibri"/>
                  <a:ea typeface="Calibri"/>
                  <a:cs typeface="Calibri"/>
                  <a:sym typeface="Calibri"/>
                </a:rPr>
                <a:t>Sub-bullet</a:t>
              </a:r>
              <a:r>
                <a:rPr b="0" i="0" lang="en" sz="900" u="none" cap="none" strike="noStrike">
                  <a:solidFill>
                    <a:schemeClr val="dk1"/>
                  </a:solidFill>
                  <a:latin typeface="Calibri"/>
                  <a:ea typeface="Calibri"/>
                  <a:cs typeface="Calibri"/>
                  <a:sym typeface="Calibri"/>
                </a:rPr>
                <a:t> #2</a:t>
              </a:r>
              <a:endParaRPr sz="1400">
                <a:solidFill>
                  <a:schemeClr val="dk1"/>
                </a:solidFill>
                <a:latin typeface="Times New Roman"/>
                <a:ea typeface="Times New Roman"/>
                <a:cs typeface="Times New Roman"/>
                <a:sym typeface="Times New Roman"/>
              </a:endParaRPr>
            </a:p>
          </p:txBody>
        </p:sp>
        <p:sp>
          <p:nvSpPr>
            <p:cNvPr id="523" name="Google Shape;523;p18"/>
            <p:cNvSpPr/>
            <p:nvPr/>
          </p:nvSpPr>
          <p:spPr>
            <a:xfrm>
              <a:off x="-3604183" y="2711336"/>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4</a:t>
              </a:r>
              <a:endParaRPr sz="1400">
                <a:solidFill>
                  <a:schemeClr val="dk1"/>
                </a:solidFill>
                <a:latin typeface="Times New Roman"/>
                <a:ea typeface="Times New Roman"/>
                <a:cs typeface="Times New Roman"/>
                <a:sym typeface="Times New Roman"/>
              </a:endParaRPr>
            </a:p>
          </p:txBody>
        </p:sp>
        <p:sp>
          <p:nvSpPr>
            <p:cNvPr id="524" name="Google Shape;524;p18"/>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en" sz="900" u="none" cap="none" strike="noStrike">
                  <a:solidFill>
                    <a:schemeClr val="dk1"/>
                  </a:solidFill>
                  <a:latin typeface="Calibri"/>
                  <a:ea typeface="Calibri"/>
                  <a:cs typeface="Calibri"/>
                  <a:sym typeface="Calibri"/>
                </a:rPr>
                <a:t>Leestekst</a:t>
              </a:r>
              <a:endParaRPr sz="1400">
                <a:solidFill>
                  <a:schemeClr val="dk1"/>
                </a:solidFill>
                <a:latin typeface="Times New Roman"/>
                <a:ea typeface="Times New Roman"/>
                <a:cs typeface="Times New Roman"/>
                <a:sym typeface="Times New Roman"/>
              </a:endParaRPr>
            </a:p>
          </p:txBody>
        </p:sp>
        <p:sp>
          <p:nvSpPr>
            <p:cNvPr id="525" name="Google Shape;525;p18"/>
            <p:cNvSpPr/>
            <p:nvPr/>
          </p:nvSpPr>
          <p:spPr>
            <a:xfrm>
              <a:off x="-3604183" y="3002620"/>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5</a:t>
              </a:r>
              <a:endParaRPr sz="1400">
                <a:solidFill>
                  <a:schemeClr val="dk1"/>
                </a:solidFill>
                <a:latin typeface="Times New Roman"/>
                <a:ea typeface="Times New Roman"/>
                <a:cs typeface="Times New Roman"/>
                <a:sym typeface="Times New Roman"/>
              </a:endParaRPr>
            </a:p>
          </p:txBody>
        </p:sp>
        <p:sp>
          <p:nvSpPr>
            <p:cNvPr id="526" name="Google Shape;526;p18"/>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en" sz="1100" u="none" cap="none" strike="noStrike">
                  <a:solidFill>
                    <a:schemeClr val="dk1"/>
                  </a:solidFill>
                  <a:latin typeface="Calibri"/>
                  <a:ea typeface="Calibri"/>
                  <a:cs typeface="Calibri"/>
                  <a:sym typeface="Calibri"/>
                </a:rPr>
                <a:t>Kop #1</a:t>
              </a:r>
              <a:endParaRPr sz="1400">
                <a:solidFill>
                  <a:schemeClr val="dk1"/>
                </a:solidFill>
                <a:latin typeface="Times New Roman"/>
                <a:ea typeface="Times New Roman"/>
                <a:cs typeface="Times New Roman"/>
                <a:sym typeface="Times New Roman"/>
              </a:endParaRPr>
            </a:p>
          </p:txBody>
        </p:sp>
        <p:sp>
          <p:nvSpPr>
            <p:cNvPr id="527" name="Google Shape;527;p18"/>
            <p:cNvSpPr/>
            <p:nvPr/>
          </p:nvSpPr>
          <p:spPr>
            <a:xfrm>
              <a:off x="-3604183" y="329390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6</a:t>
              </a:r>
              <a:endParaRPr sz="1400">
                <a:solidFill>
                  <a:schemeClr val="dk1"/>
                </a:solidFill>
                <a:latin typeface="Times New Roman"/>
                <a:ea typeface="Times New Roman"/>
                <a:cs typeface="Times New Roman"/>
                <a:sym typeface="Times New Roman"/>
              </a:endParaRPr>
            </a:p>
          </p:txBody>
        </p:sp>
        <p:sp>
          <p:nvSpPr>
            <p:cNvPr id="528" name="Google Shape;528;p18"/>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rabicPeriod"/>
              </a:pPr>
              <a:r>
                <a:rPr b="0" i="0" lang="en" sz="900" u="none" cap="none" strike="noStrike">
                  <a:solidFill>
                    <a:srgbClr val="1A1A20"/>
                  </a:solidFill>
                  <a:latin typeface="Calibri"/>
                  <a:ea typeface="Calibri"/>
                  <a:cs typeface="Calibri"/>
                  <a:sym typeface="Calibri"/>
                </a:rPr>
                <a:t>Numerieke bullet</a:t>
              </a:r>
              <a:endParaRPr b="0" i="0" sz="900" u="none" cap="none" strike="noStrike">
                <a:solidFill>
                  <a:srgbClr val="1A1A20"/>
                </a:solidFill>
                <a:latin typeface="Calibri"/>
                <a:ea typeface="Calibri"/>
                <a:cs typeface="Calibri"/>
                <a:sym typeface="Calibri"/>
              </a:endParaRPr>
            </a:p>
          </p:txBody>
        </p:sp>
        <p:sp>
          <p:nvSpPr>
            <p:cNvPr id="529" name="Google Shape;529;p18"/>
            <p:cNvSpPr/>
            <p:nvPr/>
          </p:nvSpPr>
          <p:spPr>
            <a:xfrm>
              <a:off x="-3604183" y="358518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7</a:t>
              </a:r>
              <a:endParaRPr sz="1400">
                <a:solidFill>
                  <a:schemeClr val="dk1"/>
                </a:solidFill>
                <a:latin typeface="Times New Roman"/>
                <a:ea typeface="Times New Roman"/>
                <a:cs typeface="Times New Roman"/>
                <a:sym typeface="Times New Roman"/>
              </a:endParaRPr>
            </a:p>
          </p:txBody>
        </p:sp>
        <p:sp>
          <p:nvSpPr>
            <p:cNvPr id="530" name="Google Shape;530;p18"/>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lphaUcPeriod"/>
              </a:pPr>
              <a:r>
                <a:rPr b="0" i="0" lang="en" sz="900" u="none" cap="none" strike="noStrike">
                  <a:solidFill>
                    <a:srgbClr val="1A1A20"/>
                  </a:solidFill>
                  <a:latin typeface="Calibri"/>
                  <a:ea typeface="Calibri"/>
                  <a:cs typeface="Calibri"/>
                  <a:sym typeface="Calibri"/>
                </a:rPr>
                <a:t>Alfabetische bullet</a:t>
              </a:r>
              <a:endParaRPr b="0" i="0" sz="900" u="none" cap="none" strike="noStrike">
                <a:solidFill>
                  <a:srgbClr val="1A1A20"/>
                </a:solidFill>
                <a:latin typeface="Calibri"/>
                <a:ea typeface="Calibri"/>
                <a:cs typeface="Calibri"/>
                <a:sym typeface="Calibri"/>
              </a:endParaRPr>
            </a:p>
          </p:txBody>
        </p:sp>
        <p:sp>
          <p:nvSpPr>
            <p:cNvPr id="531" name="Google Shape;531;p18"/>
            <p:cNvSpPr/>
            <p:nvPr/>
          </p:nvSpPr>
          <p:spPr>
            <a:xfrm>
              <a:off x="-3604183" y="387647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8</a:t>
              </a:r>
              <a:endParaRPr sz="1400">
                <a:solidFill>
                  <a:schemeClr val="dk1"/>
                </a:solidFill>
                <a:latin typeface="Times New Roman"/>
                <a:ea typeface="Times New Roman"/>
                <a:cs typeface="Times New Roman"/>
                <a:sym typeface="Times New Roman"/>
              </a:endParaRPr>
            </a:p>
          </p:txBody>
        </p:sp>
        <p:sp>
          <p:nvSpPr>
            <p:cNvPr id="532" name="Google Shape;532;p18"/>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en"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533" name="Google Shape;533;p18"/>
            <p:cNvSpPr/>
            <p:nvPr/>
          </p:nvSpPr>
          <p:spPr>
            <a:xfrm>
              <a:off x="-3604183" y="416859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9</a:t>
              </a:r>
              <a:endParaRPr sz="1400">
                <a:solidFill>
                  <a:schemeClr val="dk1"/>
                </a:solidFill>
                <a:latin typeface="Times New Roman"/>
                <a:ea typeface="Times New Roman"/>
                <a:cs typeface="Times New Roman"/>
                <a:sym typeface="Times New Roman"/>
              </a:endParaRPr>
            </a:p>
          </p:txBody>
        </p:sp>
        <p:sp>
          <p:nvSpPr>
            <p:cNvPr id="534" name="Google Shape;534;p18"/>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en" sz="1200" u="none" cap="none" strike="noStrike">
                  <a:solidFill>
                    <a:schemeClr val="dk1"/>
                  </a:solidFill>
                  <a:latin typeface="Calibri"/>
                  <a:ea typeface="Calibri"/>
                  <a:cs typeface="Calibri"/>
                  <a:sym typeface="Calibri"/>
                </a:rPr>
                <a:t>KOP #2</a:t>
              </a:r>
              <a:endParaRPr sz="1400">
                <a:solidFill>
                  <a:schemeClr val="dk1"/>
                </a:solidFill>
                <a:latin typeface="Times New Roman"/>
                <a:ea typeface="Times New Roman"/>
                <a:cs typeface="Times New Roman"/>
                <a:sym typeface="Times New Roman"/>
              </a:endParaRPr>
            </a:p>
          </p:txBody>
        </p:sp>
        <p:sp>
          <p:nvSpPr>
            <p:cNvPr id="535" name="Google Shape;535;p18"/>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grpSp>
          <p:nvGrpSpPr>
            <p:cNvPr id="536" name="Google Shape;536;p18"/>
            <p:cNvGrpSpPr/>
            <p:nvPr/>
          </p:nvGrpSpPr>
          <p:grpSpPr>
            <a:xfrm>
              <a:off x="-376736" y="4400186"/>
              <a:ext cx="283685" cy="283685"/>
              <a:chOff x="-510741" y="5913713"/>
              <a:chExt cx="267555" cy="267555"/>
            </a:xfrm>
          </p:grpSpPr>
          <p:sp>
            <p:nvSpPr>
              <p:cNvPr id="537" name="Google Shape;537;p18"/>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2"/>
                  </a:solidFill>
                  <a:latin typeface="Calibri"/>
                  <a:ea typeface="Calibri"/>
                  <a:cs typeface="Calibri"/>
                  <a:sym typeface="Calibri"/>
                </a:endParaRPr>
              </a:p>
            </p:txBody>
          </p:sp>
          <p:sp>
            <p:nvSpPr>
              <p:cNvPr descr="Informatie" id="538" name="Google Shape;538;p18"/>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chemeClr val="lt2"/>
                  </a:solidFill>
                  <a:latin typeface="Calibri"/>
                  <a:ea typeface="Calibri"/>
                  <a:cs typeface="Calibri"/>
                  <a:sym typeface="Calibri"/>
                </a:endParaRPr>
              </a:p>
            </p:txBody>
          </p:sp>
        </p:grpSp>
        <p:grpSp>
          <p:nvGrpSpPr>
            <p:cNvPr id="539" name="Google Shape;539;p18"/>
            <p:cNvGrpSpPr/>
            <p:nvPr/>
          </p:nvGrpSpPr>
          <p:grpSpPr>
            <a:xfrm>
              <a:off x="-3605171" y="458674"/>
              <a:ext cx="3234311" cy="558875"/>
              <a:chOff x="-3605171" y="458674"/>
              <a:chExt cx="3234311" cy="558875"/>
            </a:xfrm>
          </p:grpSpPr>
          <p:sp>
            <p:nvSpPr>
              <p:cNvPr id="540" name="Google Shape;540;p18"/>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en" sz="700">
                    <a:solidFill>
                      <a:srgbClr val="211F26"/>
                    </a:solidFill>
                    <a:latin typeface="Calibri"/>
                    <a:ea typeface="Calibri"/>
                    <a:cs typeface="Calibri"/>
                    <a:sym typeface="Calibri"/>
                  </a:rPr>
                  <a:t>Start</a:t>
                </a:r>
                <a:endParaRPr sz="1400">
                  <a:solidFill>
                    <a:schemeClr val="lt1"/>
                  </a:solidFill>
                  <a:latin typeface="Times New Roman"/>
                  <a:ea typeface="Times New Roman"/>
                  <a:cs typeface="Times New Roman"/>
                  <a:sym typeface="Times New Roman"/>
                </a:endParaRPr>
              </a:p>
            </p:txBody>
          </p:sp>
          <p:sp>
            <p:nvSpPr>
              <p:cNvPr id="541" name="Google Shape;541;p18"/>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542" name="Google Shape;542;p18"/>
              <p:cNvGrpSpPr/>
              <p:nvPr/>
            </p:nvGrpSpPr>
            <p:grpSpPr>
              <a:xfrm>
                <a:off x="-3386247" y="830871"/>
                <a:ext cx="139423" cy="109566"/>
                <a:chOff x="-2866744" y="827071"/>
                <a:chExt cx="168701" cy="132575"/>
              </a:xfrm>
            </p:grpSpPr>
            <p:grpSp>
              <p:nvGrpSpPr>
                <p:cNvPr id="543" name="Google Shape;543;p18"/>
                <p:cNvGrpSpPr/>
                <p:nvPr/>
              </p:nvGrpSpPr>
              <p:grpSpPr>
                <a:xfrm>
                  <a:off x="-2866744" y="827071"/>
                  <a:ext cx="168701" cy="132575"/>
                  <a:chOff x="-2866744" y="827071"/>
                  <a:chExt cx="168701" cy="132575"/>
                </a:xfrm>
              </p:grpSpPr>
              <p:cxnSp>
                <p:nvCxnSpPr>
                  <p:cNvPr id="544" name="Google Shape;544;p18"/>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45" name="Google Shape;545;p18"/>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46" name="Google Shape;546;p18"/>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47" name="Google Shape;547;p18"/>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48" name="Google Shape;548;p18"/>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549" name="Google Shape;549;p18"/>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550" name="Google Shape;550;p18"/>
              <p:cNvGrpSpPr/>
              <p:nvPr/>
            </p:nvGrpSpPr>
            <p:grpSpPr>
              <a:xfrm>
                <a:off x="-3605171" y="830871"/>
                <a:ext cx="139423" cy="109566"/>
                <a:chOff x="-2866744" y="518074"/>
                <a:chExt cx="168701" cy="132575"/>
              </a:xfrm>
            </p:grpSpPr>
            <p:grpSp>
              <p:nvGrpSpPr>
                <p:cNvPr id="551" name="Google Shape;551;p18"/>
                <p:cNvGrpSpPr/>
                <p:nvPr/>
              </p:nvGrpSpPr>
              <p:grpSpPr>
                <a:xfrm>
                  <a:off x="-2866744" y="518074"/>
                  <a:ext cx="168701" cy="132575"/>
                  <a:chOff x="-2866744" y="518074"/>
                  <a:chExt cx="168701" cy="132575"/>
                </a:xfrm>
              </p:grpSpPr>
              <p:cxnSp>
                <p:nvCxnSpPr>
                  <p:cNvPr id="552" name="Google Shape;552;p18"/>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53" name="Google Shape;553;p18"/>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54" name="Google Shape;554;p18"/>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55" name="Google Shape;555;p18"/>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56" name="Google Shape;556;p18"/>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557" name="Google Shape;557;p18"/>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558" name="Google Shape;558;p18"/>
              <p:cNvCxnSpPr/>
              <p:nvPr/>
            </p:nvCxnSpPr>
            <p:spPr>
              <a:xfrm flipH="1" rot="10800000">
                <a:off x="-3459956" y="588169"/>
                <a:ext cx="547687" cy="219076"/>
              </a:xfrm>
              <a:prstGeom prst="straightConnector1">
                <a:avLst/>
              </a:prstGeom>
              <a:noFill/>
              <a:ln cap="rnd" cmpd="sng" w="19050">
                <a:solidFill>
                  <a:srgbClr val="1A1A20"/>
                </a:solidFill>
                <a:prstDash val="solid"/>
                <a:round/>
                <a:headEnd len="med" w="med" type="oval"/>
                <a:tailEnd len="sm" w="sm" type="none"/>
              </a:ln>
            </p:spPr>
          </p:cxnSp>
          <p:cxnSp>
            <p:nvCxnSpPr>
              <p:cNvPr id="559" name="Google Shape;559;p18"/>
              <p:cNvCxnSpPr/>
              <p:nvPr/>
            </p:nvCxnSpPr>
            <p:spPr>
              <a:xfrm>
                <a:off x="-3224213" y="828675"/>
                <a:ext cx="319088" cy="0"/>
              </a:xfrm>
              <a:prstGeom prst="straightConnector1">
                <a:avLst/>
              </a:prstGeom>
              <a:noFill/>
              <a:ln cap="rnd" cmpd="sng" w="19050">
                <a:solidFill>
                  <a:srgbClr val="1A1A20"/>
                </a:solidFill>
                <a:prstDash val="solid"/>
                <a:round/>
                <a:headEnd len="med" w="med" type="oval"/>
                <a:tailEnd len="sm" w="sm" type="none"/>
              </a:ln>
            </p:spPr>
          </p:cxnSp>
          <p:sp>
            <p:nvSpPr>
              <p:cNvPr id="560" name="Google Shape;560;p18"/>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omhoog</a:t>
                </a:r>
                <a:endParaRPr sz="1400">
                  <a:solidFill>
                    <a:schemeClr val="dk1"/>
                  </a:solidFill>
                  <a:latin typeface="Times New Roman"/>
                  <a:ea typeface="Times New Roman"/>
                  <a:cs typeface="Times New Roman"/>
                  <a:sym typeface="Times New Roman"/>
                </a:endParaRPr>
              </a:p>
            </p:txBody>
          </p:sp>
          <p:sp>
            <p:nvSpPr>
              <p:cNvPr id="561" name="Google Shape;561;p18"/>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omlaag</a:t>
                </a:r>
                <a:endParaRPr sz="1400">
                  <a:solidFill>
                    <a:schemeClr val="dk1"/>
                  </a:solidFill>
                  <a:latin typeface="Times New Roman"/>
                  <a:ea typeface="Times New Roman"/>
                  <a:cs typeface="Times New Roman"/>
                  <a:sym typeface="Times New Roman"/>
                </a:endParaRPr>
              </a:p>
            </p:txBody>
          </p:sp>
          <p:grpSp>
            <p:nvGrpSpPr>
              <p:cNvPr id="562" name="Google Shape;562;p18"/>
              <p:cNvGrpSpPr/>
              <p:nvPr/>
            </p:nvGrpSpPr>
            <p:grpSpPr>
              <a:xfrm>
                <a:off x="-2916763" y="769168"/>
                <a:ext cx="268738" cy="248381"/>
                <a:chOff x="-2916763" y="769168"/>
                <a:chExt cx="268738" cy="248381"/>
              </a:xfrm>
            </p:grpSpPr>
            <p:sp>
              <p:nvSpPr>
                <p:cNvPr id="563" name="Google Shape;563;p18"/>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564" name="Google Shape;564;p18"/>
                <p:cNvGrpSpPr/>
                <p:nvPr/>
              </p:nvGrpSpPr>
              <p:grpSpPr>
                <a:xfrm>
                  <a:off x="-2866744" y="827071"/>
                  <a:ext cx="168701" cy="132575"/>
                  <a:chOff x="-2866744" y="827071"/>
                  <a:chExt cx="168701" cy="132575"/>
                </a:xfrm>
              </p:grpSpPr>
              <p:cxnSp>
                <p:nvCxnSpPr>
                  <p:cNvPr id="565" name="Google Shape;565;p18"/>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66" name="Google Shape;566;p18"/>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67" name="Google Shape;567;p18"/>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68" name="Google Shape;568;p18"/>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69" name="Google Shape;569;p18"/>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570" name="Google Shape;570;p18"/>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571" name="Google Shape;571;p18"/>
              <p:cNvGrpSpPr/>
              <p:nvPr/>
            </p:nvGrpSpPr>
            <p:grpSpPr>
              <a:xfrm>
                <a:off x="-2916763" y="460171"/>
                <a:ext cx="268738" cy="248381"/>
                <a:chOff x="-2916763" y="460171"/>
                <a:chExt cx="268738" cy="248381"/>
              </a:xfrm>
            </p:grpSpPr>
            <p:sp>
              <p:nvSpPr>
                <p:cNvPr id="572" name="Google Shape;572;p18"/>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573" name="Google Shape;573;p18"/>
                <p:cNvGrpSpPr/>
                <p:nvPr/>
              </p:nvGrpSpPr>
              <p:grpSpPr>
                <a:xfrm>
                  <a:off x="-2866744" y="518074"/>
                  <a:ext cx="168701" cy="132575"/>
                  <a:chOff x="-2866744" y="518074"/>
                  <a:chExt cx="168701" cy="132575"/>
                </a:xfrm>
              </p:grpSpPr>
              <p:cxnSp>
                <p:nvCxnSpPr>
                  <p:cNvPr id="574" name="Google Shape;574;p18"/>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75" name="Google Shape;575;p18"/>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76" name="Google Shape;576;p18"/>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77" name="Google Shape;577;p18"/>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78" name="Google Shape;578;p18"/>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579" name="Google Shape;579;p18"/>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grpSp>
        <p:nvGrpSpPr>
          <p:cNvPr id="580" name="Google Shape;580;p18"/>
          <p:cNvGrpSpPr/>
          <p:nvPr/>
        </p:nvGrpSpPr>
        <p:grpSpPr>
          <a:xfrm>
            <a:off x="9283196" y="0"/>
            <a:ext cx="2770040" cy="3952985"/>
            <a:chOff x="-3786437" y="0"/>
            <a:chExt cx="3693386" cy="5270646"/>
          </a:xfrm>
        </p:grpSpPr>
        <p:sp>
          <p:nvSpPr>
            <p:cNvPr id="581" name="Google Shape;581;p18"/>
            <p:cNvSpPr/>
            <p:nvPr/>
          </p:nvSpPr>
          <p:spPr>
            <a:xfrm>
              <a:off x="-3786437" y="4442646"/>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sp>
          <p:nvSpPr>
            <p:cNvPr id="582" name="Google Shape;582;p18"/>
            <p:cNvSpPr/>
            <p:nvPr/>
          </p:nvSpPr>
          <p:spPr>
            <a:xfrm>
              <a:off x="-3786165" y="0"/>
              <a:ext cx="3593091" cy="4440791"/>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AFBEELDING INVOEGEN/OPMAKEN</a:t>
              </a:r>
              <a:endParaRPr sz="1400">
                <a:solidFill>
                  <a:schemeClr val="lt1"/>
                </a:solidFill>
                <a:latin typeface="Times New Roman"/>
                <a:ea typeface="Times New Roman"/>
                <a:cs typeface="Times New Roman"/>
                <a:sym typeface="Times New Roman"/>
              </a:endParaRPr>
            </a:p>
          </p:txBody>
        </p:sp>
        <p:sp>
          <p:nvSpPr>
            <p:cNvPr id="583" name="Google Shape;583;p18"/>
            <p:cNvSpPr/>
            <p:nvPr/>
          </p:nvSpPr>
          <p:spPr>
            <a:xfrm>
              <a:off x="-3603587" y="46532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584" name="Google Shape;584;p18"/>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Wanneer nodig, verwijder de bestaande afbeelding d.m.v. de </a:t>
              </a:r>
              <a:r>
                <a:rPr b="1" i="0" lang="en" sz="900" u="none" cap="none" strike="noStrike">
                  <a:solidFill>
                    <a:srgbClr val="000000"/>
                  </a:solidFill>
                  <a:latin typeface="Calibri"/>
                  <a:ea typeface="Calibri"/>
                  <a:cs typeface="Calibri"/>
                  <a:sym typeface="Calibri"/>
                </a:rPr>
                <a:t>‘Backspace toets’</a:t>
              </a:r>
              <a:r>
                <a:rPr b="0" i="0" lang="en" sz="900" u="none" cap="none" strike="noStrike">
                  <a:solidFill>
                    <a:srgbClr val="000000"/>
                  </a:solidFill>
                  <a:latin typeface="Calibri"/>
                  <a:ea typeface="Calibri"/>
                  <a:cs typeface="Calibri"/>
                  <a:sym typeface="Calibri"/>
                </a:rPr>
                <a:t>. Klik op het pictogram om een nieuwe afbeelding in te voegen </a:t>
              </a:r>
              <a:r>
                <a:rPr b="0" i="1" lang="en" sz="900" u="none" cap="none" strike="noStrike">
                  <a:solidFill>
                    <a:srgbClr val="000000"/>
                  </a:solidFill>
                  <a:latin typeface="Calibri"/>
                  <a:ea typeface="Calibri"/>
                  <a:cs typeface="Calibri"/>
                  <a:sym typeface="Calibri"/>
                </a:rPr>
                <a:t>(zie onderstaand voorbeeld)</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585" name="Google Shape;585;p18"/>
            <p:cNvGrpSpPr/>
            <p:nvPr/>
          </p:nvGrpSpPr>
          <p:grpSpPr>
            <a:xfrm>
              <a:off x="-3316179" y="1231351"/>
              <a:ext cx="294789" cy="346676"/>
              <a:chOff x="14466489" y="1001522"/>
              <a:chExt cx="290627" cy="341782"/>
            </a:xfrm>
          </p:grpSpPr>
          <p:sp>
            <p:nvSpPr>
              <p:cNvPr id="586" name="Google Shape;586;p18"/>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587" name="Google Shape;587;p18"/>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588" name="Google Shape;588;p18"/>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589" name="Google Shape;589;p18"/>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590" name="Google Shape;590;p18"/>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591" name="Google Shape;591;p18"/>
              <p:cNvCxnSpPr>
                <a:stCxn id="589"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592" name="Google Shape;592;p18"/>
            <p:cNvSpPr/>
            <p:nvPr/>
          </p:nvSpPr>
          <p:spPr>
            <a:xfrm>
              <a:off x="-3603587" y="172970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593" name="Google Shape;593;p18"/>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Selecteer de gewenste afbeelding</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en klik op </a:t>
              </a:r>
              <a:r>
                <a:rPr b="1" i="0" lang="en" sz="900" u="none" cap="none" strike="noStrike">
                  <a:solidFill>
                    <a:srgbClr val="000000"/>
                  </a:solidFill>
                  <a:latin typeface="Calibri"/>
                  <a:ea typeface="Calibri"/>
                  <a:cs typeface="Calibri"/>
                  <a:sym typeface="Calibri"/>
                </a:rPr>
                <a:t>‘Invoegen’</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594" name="Google Shape;594;p18"/>
            <p:cNvGrpSpPr/>
            <p:nvPr/>
          </p:nvGrpSpPr>
          <p:grpSpPr>
            <a:xfrm>
              <a:off x="-3311319" y="2164285"/>
              <a:ext cx="825500" cy="209550"/>
              <a:chOff x="13504624" y="2482850"/>
              <a:chExt cx="825500" cy="209550"/>
            </a:xfrm>
          </p:grpSpPr>
          <p:sp>
            <p:nvSpPr>
              <p:cNvPr id="595" name="Google Shape;595;p18"/>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en" sz="700">
                    <a:solidFill>
                      <a:srgbClr val="211F26"/>
                    </a:solidFill>
                    <a:latin typeface="Calibri"/>
                    <a:ea typeface="Calibri"/>
                    <a:cs typeface="Calibri"/>
                    <a:sym typeface="Calibri"/>
                  </a:rPr>
                  <a:t>Invoegen</a:t>
                </a:r>
                <a:endParaRPr sz="1400">
                  <a:solidFill>
                    <a:schemeClr val="lt1"/>
                  </a:solidFill>
                  <a:latin typeface="Times New Roman"/>
                  <a:ea typeface="Times New Roman"/>
                  <a:cs typeface="Times New Roman"/>
                  <a:sym typeface="Times New Roman"/>
                </a:endParaRPr>
              </a:p>
            </p:txBody>
          </p:sp>
          <p:cxnSp>
            <p:nvCxnSpPr>
              <p:cNvPr id="596" name="Google Shape;596;p18"/>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597" name="Google Shape;597;p18"/>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598" name="Google Shape;598;p18"/>
            <p:cNvSpPr/>
            <p:nvPr/>
          </p:nvSpPr>
          <p:spPr>
            <a:xfrm>
              <a:off x="-3603587" y="255335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599" name="Google Shape;599;p18"/>
            <p:cNvSpPr/>
            <p:nvPr/>
          </p:nvSpPr>
          <p:spPr>
            <a:xfrm>
              <a:off x="-3319415" y="2553360"/>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Om de afbeelding te schalen of bij te snijden, ga naar de tab </a:t>
              </a:r>
              <a:r>
                <a:rPr b="1" i="0" lang="en" sz="900" u="none" cap="none" strike="noStrike">
                  <a:solidFill>
                    <a:srgbClr val="000000"/>
                  </a:solidFill>
                  <a:latin typeface="Calibri"/>
                  <a:ea typeface="Calibri"/>
                  <a:cs typeface="Calibri"/>
                  <a:sym typeface="Calibri"/>
                </a:rPr>
                <a:t>‘Hulpmiddelen voor afbeeldingen - Opmaak’</a:t>
              </a:r>
              <a:r>
                <a:rPr b="0" i="0" lang="en" sz="900" u="none" cap="none" strike="noStrike">
                  <a:solidFill>
                    <a:srgbClr val="000000"/>
                  </a:solidFill>
                  <a:latin typeface="Calibri"/>
                  <a:ea typeface="Calibri"/>
                  <a:cs typeface="Calibri"/>
                  <a:sym typeface="Calibri"/>
                </a:rPr>
                <a:t> en klik op de knop </a:t>
              </a:r>
              <a:r>
                <a:rPr b="1" i="0" lang="en" sz="900" u="none" cap="none" strike="noStrike">
                  <a:solidFill>
                    <a:srgbClr val="000000"/>
                  </a:solidFill>
                  <a:latin typeface="Calibri"/>
                  <a:ea typeface="Calibri"/>
                  <a:cs typeface="Calibri"/>
                  <a:sym typeface="Calibri"/>
                </a:rPr>
                <a:t>‘Bijsnijden’</a:t>
              </a:r>
              <a:r>
                <a:rPr b="0" i="0" lang="en" sz="900" u="none" cap="none" strike="noStrike">
                  <a:solidFill>
                    <a:srgbClr val="000000"/>
                  </a:solidFill>
                  <a:latin typeface="Calibri"/>
                  <a:ea typeface="Calibri"/>
                  <a:cs typeface="Calibri"/>
                  <a:sym typeface="Calibri"/>
                </a:rPr>
                <a:t>. Schaal met de bolletjes de afbeelding en met de hoekjes het afbeeldingskader.</a:t>
              </a:r>
              <a:endParaRPr sz="1400">
                <a:solidFill>
                  <a:schemeClr val="dk1"/>
                </a:solidFill>
                <a:latin typeface="Times New Roman"/>
                <a:ea typeface="Times New Roman"/>
                <a:cs typeface="Times New Roman"/>
                <a:sym typeface="Times New Roman"/>
              </a:endParaRPr>
            </a:p>
          </p:txBody>
        </p:sp>
        <p:grpSp>
          <p:nvGrpSpPr>
            <p:cNvPr id="600" name="Google Shape;600;p18"/>
            <p:cNvGrpSpPr/>
            <p:nvPr/>
          </p:nvGrpSpPr>
          <p:grpSpPr>
            <a:xfrm>
              <a:off x="-3408294" y="3643742"/>
              <a:ext cx="622283" cy="612920"/>
              <a:chOff x="12617641" y="3403239"/>
              <a:chExt cx="752963" cy="741634"/>
            </a:xfrm>
          </p:grpSpPr>
          <p:grpSp>
            <p:nvGrpSpPr>
              <p:cNvPr id="601" name="Google Shape;601;p18"/>
              <p:cNvGrpSpPr/>
              <p:nvPr/>
            </p:nvGrpSpPr>
            <p:grpSpPr>
              <a:xfrm>
                <a:off x="12771530" y="3403239"/>
                <a:ext cx="467176" cy="448491"/>
                <a:chOff x="12782157" y="3403239"/>
                <a:chExt cx="467176" cy="448491"/>
              </a:xfrm>
            </p:grpSpPr>
            <p:grpSp>
              <p:nvGrpSpPr>
                <p:cNvPr id="602" name="Google Shape;602;p18"/>
                <p:cNvGrpSpPr/>
                <p:nvPr/>
              </p:nvGrpSpPr>
              <p:grpSpPr>
                <a:xfrm>
                  <a:off x="12782157" y="3403239"/>
                  <a:ext cx="412976" cy="396132"/>
                  <a:chOff x="13554906" y="3320109"/>
                  <a:chExt cx="443917" cy="425811"/>
                </a:xfrm>
              </p:grpSpPr>
              <p:grpSp>
                <p:nvGrpSpPr>
                  <p:cNvPr id="603" name="Google Shape;603;p18"/>
                  <p:cNvGrpSpPr/>
                  <p:nvPr/>
                </p:nvGrpSpPr>
                <p:grpSpPr>
                  <a:xfrm>
                    <a:off x="13554906" y="3320109"/>
                    <a:ext cx="443917" cy="425811"/>
                    <a:chOff x="12909684" y="1276143"/>
                    <a:chExt cx="443917" cy="425811"/>
                  </a:xfrm>
                </p:grpSpPr>
                <p:sp>
                  <p:nvSpPr>
                    <p:cNvPr id="604" name="Google Shape;604;p18"/>
                    <p:cNvSpPr/>
                    <p:nvPr/>
                  </p:nvSpPr>
                  <p:spPr>
                    <a:xfrm>
                      <a:off x="12909689"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605" name="Google Shape;605;p18"/>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606" name="Google Shape;606;p18"/>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607" name="Google Shape;607;p18"/>
                  <p:cNvPicPr preferRelativeResize="0"/>
                  <p:nvPr/>
                </p:nvPicPr>
                <p:blipFill rotWithShape="1">
                  <a:blip r:embed="rId2">
                    <a:alphaModFix/>
                  </a:blip>
                  <a:srcRect b="0" l="0" r="0" t="0"/>
                  <a:stretch/>
                </p:blipFill>
                <p:spPr>
                  <a:xfrm>
                    <a:off x="13567296" y="3424991"/>
                    <a:ext cx="173367" cy="140220"/>
                  </a:xfrm>
                  <a:prstGeom prst="rect">
                    <a:avLst/>
                  </a:prstGeom>
                  <a:noFill/>
                  <a:ln>
                    <a:noFill/>
                  </a:ln>
                </p:spPr>
              </p:pic>
              <p:pic>
                <p:nvPicPr>
                  <p:cNvPr id="608" name="Google Shape;608;p18"/>
                  <p:cNvPicPr preferRelativeResize="0"/>
                  <p:nvPr/>
                </p:nvPicPr>
                <p:blipFill rotWithShape="1">
                  <a:blip r:embed="rId2">
                    <a:alphaModFix/>
                  </a:blip>
                  <a:srcRect b="0" l="0" r="0" t="0"/>
                  <a:stretch/>
                </p:blipFill>
                <p:spPr>
                  <a:xfrm flipH="1">
                    <a:off x="13635599" y="3449265"/>
                    <a:ext cx="173367" cy="111424"/>
                  </a:xfrm>
                  <a:prstGeom prst="rect">
                    <a:avLst/>
                  </a:prstGeom>
                  <a:noFill/>
                  <a:ln>
                    <a:noFill/>
                  </a:ln>
                </p:spPr>
              </p:pic>
            </p:grpSp>
            <p:grpSp>
              <p:nvGrpSpPr>
                <p:cNvPr id="609" name="Google Shape;609;p18"/>
                <p:cNvGrpSpPr/>
                <p:nvPr/>
              </p:nvGrpSpPr>
              <p:grpSpPr>
                <a:xfrm>
                  <a:off x="13103513" y="3705268"/>
                  <a:ext cx="145820" cy="146462"/>
                  <a:chOff x="13096169" y="3602278"/>
                  <a:chExt cx="145820" cy="146462"/>
                </a:xfrm>
              </p:grpSpPr>
              <p:sp>
                <p:nvSpPr>
                  <p:cNvPr id="610" name="Google Shape;610;p18"/>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611" name="Google Shape;611;p18"/>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612" name="Google Shape;612;p18"/>
                <p:cNvGrpSpPr/>
                <p:nvPr/>
              </p:nvGrpSpPr>
              <p:grpSpPr>
                <a:xfrm rot="10800000">
                  <a:off x="13061402" y="3665637"/>
                  <a:ext cx="145820" cy="146462"/>
                  <a:chOff x="13096169" y="3602278"/>
                  <a:chExt cx="145820" cy="146462"/>
                </a:xfrm>
              </p:grpSpPr>
              <p:sp>
                <p:nvSpPr>
                  <p:cNvPr id="613" name="Google Shape;613;p18"/>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614" name="Google Shape;614;p18"/>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615" name="Google Shape;615;p18"/>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en" sz="700">
                    <a:solidFill>
                      <a:srgbClr val="211F26"/>
                    </a:solidFill>
                    <a:latin typeface="Calibri"/>
                    <a:ea typeface="Calibri"/>
                    <a:cs typeface="Calibri"/>
                    <a:sym typeface="Calibri"/>
                  </a:rPr>
                  <a:t>Bijsnijden</a:t>
                </a:r>
                <a:endParaRPr sz="1400">
                  <a:solidFill>
                    <a:schemeClr val="lt1"/>
                  </a:solidFill>
                  <a:latin typeface="Times New Roman"/>
                  <a:ea typeface="Times New Roman"/>
                  <a:cs typeface="Times New Roman"/>
                  <a:sym typeface="Times New Roman"/>
                </a:endParaRPr>
              </a:p>
            </p:txBody>
          </p:sp>
          <p:sp>
            <p:nvSpPr>
              <p:cNvPr id="616" name="Google Shape;616;p18"/>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617" name="Google Shape;617;p18"/>
            <p:cNvGrpSpPr/>
            <p:nvPr/>
          </p:nvGrpSpPr>
          <p:grpSpPr>
            <a:xfrm>
              <a:off x="-376736" y="4271597"/>
              <a:ext cx="283685" cy="283685"/>
              <a:chOff x="-510741" y="5913713"/>
              <a:chExt cx="267555" cy="267555"/>
            </a:xfrm>
          </p:grpSpPr>
          <p:sp>
            <p:nvSpPr>
              <p:cNvPr id="618" name="Google Shape;618;p18"/>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619" name="Google Shape;619;p18"/>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sp>
        <p:nvSpPr>
          <p:cNvPr id="620" name="Google Shape;620;p18"/>
          <p:cNvSpPr txBox="1"/>
          <p:nvPr>
            <p:ph idx="11" type="ftr"/>
          </p:nvPr>
        </p:nvSpPr>
        <p:spPr>
          <a:xfrm>
            <a:off x="366985" y="5407068"/>
            <a:ext cx="3086100" cy="1134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1" name="Google Shape;621;p18"/>
          <p:cNvSpPr txBox="1"/>
          <p:nvPr>
            <p:ph idx="12" type="sldNum"/>
          </p:nvPr>
        </p:nvSpPr>
        <p:spPr>
          <a:xfrm>
            <a:off x="8458472" y="5434068"/>
            <a:ext cx="270000" cy="113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 + Afbeelding (M)">
  <p:cSld name="Tekst + Afbeelding (M)">
    <p:spTree>
      <p:nvGrpSpPr>
        <p:cNvPr id="622" name="Shape 622"/>
        <p:cNvGrpSpPr/>
        <p:nvPr/>
      </p:nvGrpSpPr>
      <p:grpSpPr>
        <a:xfrm>
          <a:off x="0" y="0"/>
          <a:ext cx="0" cy="0"/>
          <a:chOff x="0" y="0"/>
          <a:chExt cx="0" cy="0"/>
        </a:xfrm>
      </p:grpSpPr>
      <p:sp>
        <p:nvSpPr>
          <p:cNvPr id="623" name="Google Shape;623;p19"/>
          <p:cNvSpPr/>
          <p:nvPr/>
        </p:nvSpPr>
        <p:spPr>
          <a:xfrm>
            <a:off x="5372100" y="1545636"/>
            <a:ext cx="3385800" cy="28998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624" name="Google Shape;624;p19"/>
          <p:cNvSpPr/>
          <p:nvPr>
            <p:ph idx="2" type="pic"/>
          </p:nvPr>
        </p:nvSpPr>
        <p:spPr>
          <a:xfrm>
            <a:off x="4676400" y="799200"/>
            <a:ext cx="3385800" cy="2899800"/>
          </a:xfrm>
          <a:prstGeom prst="rect">
            <a:avLst/>
          </a:prstGeom>
          <a:noFill/>
          <a:ln>
            <a:noFill/>
          </a:ln>
        </p:spPr>
      </p:sp>
      <p:sp>
        <p:nvSpPr>
          <p:cNvPr descr="{&quot;templafy&quot;:{&quot;id&quot;:&quot;be17f603-b969-47c2-9deb-6ed1985372b4&quot;}}" id="625" name="Google Shape;625;p19" title="Form.Date"/>
          <p:cNvSpPr/>
          <p:nvPr/>
        </p:nvSpPr>
        <p:spPr>
          <a:xfrm>
            <a:off x="7271100" y="4760100"/>
            <a:ext cx="928800" cy="113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 sz="800">
                <a:solidFill>
                  <a:srgbClr val="7F7F7F"/>
                </a:solidFill>
                <a:latin typeface="Times New Roman"/>
                <a:ea typeface="Times New Roman"/>
                <a:cs typeface="Times New Roman"/>
                <a:sym typeface="Times New Roman"/>
              </a:rPr>
              <a:t>27 januari 2025</a:t>
            </a:r>
            <a:endParaRPr sz="800">
              <a:solidFill>
                <a:srgbClr val="7F7F7F"/>
              </a:solidFill>
              <a:latin typeface="Times New Roman"/>
              <a:ea typeface="Times New Roman"/>
              <a:cs typeface="Times New Roman"/>
              <a:sym typeface="Times New Roman"/>
            </a:endParaRPr>
          </a:p>
        </p:txBody>
      </p:sp>
      <p:sp>
        <p:nvSpPr>
          <p:cNvPr id="626" name="Google Shape;626;p19"/>
          <p:cNvSpPr txBox="1"/>
          <p:nvPr>
            <p:ph type="title"/>
          </p:nvPr>
        </p:nvSpPr>
        <p:spPr>
          <a:xfrm>
            <a:off x="386100" y="1241505"/>
            <a:ext cx="3785400" cy="1160351"/>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BC0031"/>
              </a:buClr>
              <a:buSzPts val="3300"/>
              <a:buFont typeface="Times New Roman"/>
              <a:buNone/>
              <a:defRPr b="1">
                <a:solidFill>
                  <a:srgbClr val="BC0031"/>
                </a:solidFill>
                <a:latin typeface="Times New Roman"/>
                <a:ea typeface="Times New Roman"/>
                <a:cs typeface="Times New Roman"/>
                <a:sym typeface="Times New Roman"/>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grpSp>
        <p:nvGrpSpPr>
          <p:cNvPr id="627" name="Google Shape;627;p19"/>
          <p:cNvGrpSpPr/>
          <p:nvPr/>
        </p:nvGrpSpPr>
        <p:grpSpPr>
          <a:xfrm>
            <a:off x="-2839828" y="0"/>
            <a:ext cx="2770040" cy="4019512"/>
            <a:chOff x="-3786437" y="0"/>
            <a:chExt cx="3693386" cy="5359349"/>
          </a:xfrm>
        </p:grpSpPr>
        <p:sp>
          <p:nvSpPr>
            <p:cNvPr id="628" name="Google Shape;628;p19"/>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TEKSTNIVEAUS KIEZEN</a:t>
              </a:r>
              <a:endParaRPr sz="1400">
                <a:solidFill>
                  <a:schemeClr val="lt1"/>
                </a:solidFill>
                <a:latin typeface="Times New Roman"/>
                <a:ea typeface="Times New Roman"/>
                <a:cs typeface="Times New Roman"/>
                <a:sym typeface="Times New Roman"/>
              </a:endParaRPr>
            </a:p>
          </p:txBody>
        </p:sp>
        <p:sp>
          <p:nvSpPr>
            <p:cNvPr id="629" name="Google Shape;629;p19"/>
            <p:cNvSpPr/>
            <p:nvPr/>
          </p:nvSpPr>
          <p:spPr>
            <a:xfrm>
              <a:off x="-3604183" y="183748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630" name="Google Shape;630;p19"/>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Bullet</a:t>
              </a:r>
              <a:endParaRPr b="0" i="0" sz="900" u="none" cap="none" strike="noStrike">
                <a:solidFill>
                  <a:srgbClr val="1A1A20"/>
                </a:solidFill>
                <a:latin typeface="Calibri"/>
                <a:ea typeface="Calibri"/>
                <a:cs typeface="Calibri"/>
                <a:sym typeface="Calibri"/>
              </a:endParaRPr>
            </a:p>
          </p:txBody>
        </p:sp>
        <p:sp>
          <p:nvSpPr>
            <p:cNvPr id="631" name="Google Shape;631;p19"/>
            <p:cNvSpPr/>
            <p:nvPr/>
          </p:nvSpPr>
          <p:spPr>
            <a:xfrm>
              <a:off x="-3604183" y="212876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632" name="Google Shape;632;p19"/>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Gebruik onder de tab </a:t>
              </a:r>
              <a:r>
                <a:rPr b="1" i="0" lang="en" sz="900" u="none" cap="none" strike="noStrike">
                  <a:solidFill>
                    <a:srgbClr val="000000"/>
                  </a:solidFill>
                  <a:latin typeface="Calibri"/>
                  <a:ea typeface="Calibri"/>
                  <a:cs typeface="Calibri"/>
                  <a:sym typeface="Calibri"/>
                </a:rPr>
                <a:t>‘Start’</a:t>
              </a:r>
              <a:r>
                <a:rPr b="0" i="0" lang="en" sz="900" u="none" cap="none" strike="noStrike">
                  <a:solidFill>
                    <a:srgbClr val="000000"/>
                  </a:solidFill>
                  <a:latin typeface="Calibri"/>
                  <a:ea typeface="Calibri"/>
                  <a:cs typeface="Calibri"/>
                  <a:sym typeface="Calibri"/>
                </a:rPr>
                <a:t> de </a:t>
              </a:r>
              <a:r>
                <a:rPr b="1" i="0" lang="en" sz="900" u="none" cap="none" strike="noStrike">
                  <a:solidFill>
                    <a:srgbClr val="000000"/>
                  </a:solidFill>
                  <a:latin typeface="Calibri"/>
                  <a:ea typeface="Calibri"/>
                  <a:cs typeface="Calibri"/>
                  <a:sym typeface="Calibri"/>
                </a:rPr>
                <a:t>lijstniveau-knoppen</a:t>
              </a:r>
              <a:r>
                <a:rPr b="0" i="0" lang="en" sz="900" u="none" cap="none" strike="noStrike">
                  <a:solidFill>
                    <a:srgbClr val="000000"/>
                  </a:solidFill>
                  <a:latin typeface="Calibri"/>
                  <a:ea typeface="Calibri"/>
                  <a:cs typeface="Calibri"/>
                  <a:sym typeface="Calibri"/>
                </a:rPr>
                <a:t> om een tekst niveau te kiezen. </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Kies uit:</a:t>
              </a:r>
              <a:endParaRPr sz="1400">
                <a:solidFill>
                  <a:schemeClr val="dk1"/>
                </a:solidFill>
                <a:latin typeface="Times New Roman"/>
                <a:ea typeface="Times New Roman"/>
                <a:cs typeface="Times New Roman"/>
                <a:sym typeface="Times New Roman"/>
              </a:endParaRPr>
            </a:p>
          </p:txBody>
        </p:sp>
        <p:sp>
          <p:nvSpPr>
            <p:cNvPr id="633" name="Google Shape;633;p19"/>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Sub-bullet #1</a:t>
              </a:r>
              <a:endParaRPr sz="1400">
                <a:solidFill>
                  <a:schemeClr val="dk1"/>
                </a:solidFill>
                <a:latin typeface="Times New Roman"/>
                <a:ea typeface="Times New Roman"/>
                <a:cs typeface="Times New Roman"/>
                <a:sym typeface="Times New Roman"/>
              </a:endParaRPr>
            </a:p>
          </p:txBody>
        </p:sp>
        <p:sp>
          <p:nvSpPr>
            <p:cNvPr id="634" name="Google Shape;634;p19"/>
            <p:cNvSpPr/>
            <p:nvPr/>
          </p:nvSpPr>
          <p:spPr>
            <a:xfrm>
              <a:off x="-3604183" y="242005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635" name="Google Shape;635;p19"/>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rgbClr val="1A1A20"/>
                </a:buClr>
                <a:buSzPts val="900"/>
                <a:buFont typeface="Calibri"/>
                <a:buChar char="–"/>
              </a:pPr>
              <a:r>
                <a:rPr b="0" i="0" lang="en" sz="900" u="none" cap="none" strike="noStrike">
                  <a:solidFill>
                    <a:srgbClr val="1A1A20"/>
                  </a:solidFill>
                  <a:latin typeface="Calibri"/>
                  <a:ea typeface="Calibri"/>
                  <a:cs typeface="Calibri"/>
                  <a:sym typeface="Calibri"/>
                </a:rPr>
                <a:t>Sub-bullet</a:t>
              </a:r>
              <a:r>
                <a:rPr b="0" i="0" lang="en" sz="900" u="none" cap="none" strike="noStrike">
                  <a:solidFill>
                    <a:schemeClr val="dk1"/>
                  </a:solidFill>
                  <a:latin typeface="Calibri"/>
                  <a:ea typeface="Calibri"/>
                  <a:cs typeface="Calibri"/>
                  <a:sym typeface="Calibri"/>
                </a:rPr>
                <a:t> #2</a:t>
              </a:r>
              <a:endParaRPr sz="1400">
                <a:solidFill>
                  <a:schemeClr val="dk1"/>
                </a:solidFill>
                <a:latin typeface="Times New Roman"/>
                <a:ea typeface="Times New Roman"/>
                <a:cs typeface="Times New Roman"/>
                <a:sym typeface="Times New Roman"/>
              </a:endParaRPr>
            </a:p>
          </p:txBody>
        </p:sp>
        <p:sp>
          <p:nvSpPr>
            <p:cNvPr id="636" name="Google Shape;636;p19"/>
            <p:cNvSpPr/>
            <p:nvPr/>
          </p:nvSpPr>
          <p:spPr>
            <a:xfrm>
              <a:off x="-3604183" y="2711336"/>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4</a:t>
              </a:r>
              <a:endParaRPr sz="1400">
                <a:solidFill>
                  <a:schemeClr val="dk1"/>
                </a:solidFill>
                <a:latin typeface="Times New Roman"/>
                <a:ea typeface="Times New Roman"/>
                <a:cs typeface="Times New Roman"/>
                <a:sym typeface="Times New Roman"/>
              </a:endParaRPr>
            </a:p>
          </p:txBody>
        </p:sp>
        <p:sp>
          <p:nvSpPr>
            <p:cNvPr id="637" name="Google Shape;637;p19"/>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en" sz="900" u="none" cap="none" strike="noStrike">
                  <a:solidFill>
                    <a:schemeClr val="dk1"/>
                  </a:solidFill>
                  <a:latin typeface="Calibri"/>
                  <a:ea typeface="Calibri"/>
                  <a:cs typeface="Calibri"/>
                  <a:sym typeface="Calibri"/>
                </a:rPr>
                <a:t>Leestekst</a:t>
              </a:r>
              <a:endParaRPr sz="1400">
                <a:solidFill>
                  <a:schemeClr val="dk1"/>
                </a:solidFill>
                <a:latin typeface="Times New Roman"/>
                <a:ea typeface="Times New Roman"/>
                <a:cs typeface="Times New Roman"/>
                <a:sym typeface="Times New Roman"/>
              </a:endParaRPr>
            </a:p>
          </p:txBody>
        </p:sp>
        <p:sp>
          <p:nvSpPr>
            <p:cNvPr id="638" name="Google Shape;638;p19"/>
            <p:cNvSpPr/>
            <p:nvPr/>
          </p:nvSpPr>
          <p:spPr>
            <a:xfrm>
              <a:off x="-3604183" y="3002620"/>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5</a:t>
              </a:r>
              <a:endParaRPr sz="1400">
                <a:solidFill>
                  <a:schemeClr val="dk1"/>
                </a:solidFill>
                <a:latin typeface="Times New Roman"/>
                <a:ea typeface="Times New Roman"/>
                <a:cs typeface="Times New Roman"/>
                <a:sym typeface="Times New Roman"/>
              </a:endParaRPr>
            </a:p>
          </p:txBody>
        </p:sp>
        <p:sp>
          <p:nvSpPr>
            <p:cNvPr id="639" name="Google Shape;639;p19"/>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en" sz="1100" u="none" cap="none" strike="noStrike">
                  <a:solidFill>
                    <a:schemeClr val="dk1"/>
                  </a:solidFill>
                  <a:latin typeface="Calibri"/>
                  <a:ea typeface="Calibri"/>
                  <a:cs typeface="Calibri"/>
                  <a:sym typeface="Calibri"/>
                </a:rPr>
                <a:t>Kop #1</a:t>
              </a:r>
              <a:endParaRPr sz="1400">
                <a:solidFill>
                  <a:schemeClr val="dk1"/>
                </a:solidFill>
                <a:latin typeface="Times New Roman"/>
                <a:ea typeface="Times New Roman"/>
                <a:cs typeface="Times New Roman"/>
                <a:sym typeface="Times New Roman"/>
              </a:endParaRPr>
            </a:p>
          </p:txBody>
        </p:sp>
        <p:sp>
          <p:nvSpPr>
            <p:cNvPr id="640" name="Google Shape;640;p19"/>
            <p:cNvSpPr/>
            <p:nvPr/>
          </p:nvSpPr>
          <p:spPr>
            <a:xfrm>
              <a:off x="-3604183" y="329390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6</a:t>
              </a:r>
              <a:endParaRPr sz="1400">
                <a:solidFill>
                  <a:schemeClr val="dk1"/>
                </a:solidFill>
                <a:latin typeface="Times New Roman"/>
                <a:ea typeface="Times New Roman"/>
                <a:cs typeface="Times New Roman"/>
                <a:sym typeface="Times New Roman"/>
              </a:endParaRPr>
            </a:p>
          </p:txBody>
        </p:sp>
        <p:sp>
          <p:nvSpPr>
            <p:cNvPr id="641" name="Google Shape;641;p19"/>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rabicPeriod"/>
              </a:pPr>
              <a:r>
                <a:rPr b="0" i="0" lang="en" sz="900" u="none" cap="none" strike="noStrike">
                  <a:solidFill>
                    <a:srgbClr val="1A1A20"/>
                  </a:solidFill>
                  <a:latin typeface="Calibri"/>
                  <a:ea typeface="Calibri"/>
                  <a:cs typeface="Calibri"/>
                  <a:sym typeface="Calibri"/>
                </a:rPr>
                <a:t>Numerieke bullet</a:t>
              </a:r>
              <a:endParaRPr b="0" i="0" sz="900" u="none" cap="none" strike="noStrike">
                <a:solidFill>
                  <a:srgbClr val="1A1A20"/>
                </a:solidFill>
                <a:latin typeface="Calibri"/>
                <a:ea typeface="Calibri"/>
                <a:cs typeface="Calibri"/>
                <a:sym typeface="Calibri"/>
              </a:endParaRPr>
            </a:p>
          </p:txBody>
        </p:sp>
        <p:sp>
          <p:nvSpPr>
            <p:cNvPr id="642" name="Google Shape;642;p19"/>
            <p:cNvSpPr/>
            <p:nvPr/>
          </p:nvSpPr>
          <p:spPr>
            <a:xfrm>
              <a:off x="-3604183" y="358518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7</a:t>
              </a:r>
              <a:endParaRPr sz="1400">
                <a:solidFill>
                  <a:schemeClr val="dk1"/>
                </a:solidFill>
                <a:latin typeface="Times New Roman"/>
                <a:ea typeface="Times New Roman"/>
                <a:cs typeface="Times New Roman"/>
                <a:sym typeface="Times New Roman"/>
              </a:endParaRPr>
            </a:p>
          </p:txBody>
        </p:sp>
        <p:sp>
          <p:nvSpPr>
            <p:cNvPr id="643" name="Google Shape;643;p19"/>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lphaUcPeriod"/>
              </a:pPr>
              <a:r>
                <a:rPr b="0" i="0" lang="en" sz="900" u="none" cap="none" strike="noStrike">
                  <a:solidFill>
                    <a:srgbClr val="1A1A20"/>
                  </a:solidFill>
                  <a:latin typeface="Calibri"/>
                  <a:ea typeface="Calibri"/>
                  <a:cs typeface="Calibri"/>
                  <a:sym typeface="Calibri"/>
                </a:rPr>
                <a:t>Alfabetische bullet</a:t>
              </a:r>
              <a:endParaRPr b="0" i="0" sz="900" u="none" cap="none" strike="noStrike">
                <a:solidFill>
                  <a:srgbClr val="1A1A20"/>
                </a:solidFill>
                <a:latin typeface="Calibri"/>
                <a:ea typeface="Calibri"/>
                <a:cs typeface="Calibri"/>
                <a:sym typeface="Calibri"/>
              </a:endParaRPr>
            </a:p>
          </p:txBody>
        </p:sp>
        <p:sp>
          <p:nvSpPr>
            <p:cNvPr id="644" name="Google Shape;644;p19"/>
            <p:cNvSpPr/>
            <p:nvPr/>
          </p:nvSpPr>
          <p:spPr>
            <a:xfrm>
              <a:off x="-3604183" y="387647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8</a:t>
              </a:r>
              <a:endParaRPr sz="1400">
                <a:solidFill>
                  <a:schemeClr val="dk1"/>
                </a:solidFill>
                <a:latin typeface="Times New Roman"/>
                <a:ea typeface="Times New Roman"/>
                <a:cs typeface="Times New Roman"/>
                <a:sym typeface="Times New Roman"/>
              </a:endParaRPr>
            </a:p>
          </p:txBody>
        </p:sp>
        <p:sp>
          <p:nvSpPr>
            <p:cNvPr id="645" name="Google Shape;645;p19"/>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en"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646" name="Google Shape;646;p19"/>
            <p:cNvSpPr/>
            <p:nvPr/>
          </p:nvSpPr>
          <p:spPr>
            <a:xfrm>
              <a:off x="-3604183" y="416859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9</a:t>
              </a:r>
              <a:endParaRPr sz="1400">
                <a:solidFill>
                  <a:schemeClr val="dk1"/>
                </a:solidFill>
                <a:latin typeface="Times New Roman"/>
                <a:ea typeface="Times New Roman"/>
                <a:cs typeface="Times New Roman"/>
                <a:sym typeface="Times New Roman"/>
              </a:endParaRPr>
            </a:p>
          </p:txBody>
        </p:sp>
        <p:sp>
          <p:nvSpPr>
            <p:cNvPr id="647" name="Google Shape;647;p19"/>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en" sz="1200" u="none" cap="none" strike="noStrike">
                  <a:solidFill>
                    <a:schemeClr val="dk1"/>
                  </a:solidFill>
                  <a:latin typeface="Calibri"/>
                  <a:ea typeface="Calibri"/>
                  <a:cs typeface="Calibri"/>
                  <a:sym typeface="Calibri"/>
                </a:rPr>
                <a:t>KOP #2</a:t>
              </a:r>
              <a:endParaRPr sz="1400">
                <a:solidFill>
                  <a:schemeClr val="dk1"/>
                </a:solidFill>
                <a:latin typeface="Times New Roman"/>
                <a:ea typeface="Times New Roman"/>
                <a:cs typeface="Times New Roman"/>
                <a:sym typeface="Times New Roman"/>
              </a:endParaRPr>
            </a:p>
          </p:txBody>
        </p:sp>
        <p:sp>
          <p:nvSpPr>
            <p:cNvPr id="648" name="Google Shape;648;p19"/>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grpSp>
          <p:nvGrpSpPr>
            <p:cNvPr id="649" name="Google Shape;649;p19"/>
            <p:cNvGrpSpPr/>
            <p:nvPr/>
          </p:nvGrpSpPr>
          <p:grpSpPr>
            <a:xfrm>
              <a:off x="-376736" y="4400186"/>
              <a:ext cx="283685" cy="283685"/>
              <a:chOff x="-510741" y="5913713"/>
              <a:chExt cx="267555" cy="267555"/>
            </a:xfrm>
          </p:grpSpPr>
          <p:sp>
            <p:nvSpPr>
              <p:cNvPr id="650" name="Google Shape;650;p19"/>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2"/>
                  </a:solidFill>
                  <a:latin typeface="Calibri"/>
                  <a:ea typeface="Calibri"/>
                  <a:cs typeface="Calibri"/>
                  <a:sym typeface="Calibri"/>
                </a:endParaRPr>
              </a:p>
            </p:txBody>
          </p:sp>
          <p:sp>
            <p:nvSpPr>
              <p:cNvPr descr="Informatie" id="651" name="Google Shape;651;p19"/>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chemeClr val="lt2"/>
                  </a:solidFill>
                  <a:latin typeface="Calibri"/>
                  <a:ea typeface="Calibri"/>
                  <a:cs typeface="Calibri"/>
                  <a:sym typeface="Calibri"/>
                </a:endParaRPr>
              </a:p>
            </p:txBody>
          </p:sp>
        </p:grpSp>
        <p:grpSp>
          <p:nvGrpSpPr>
            <p:cNvPr id="652" name="Google Shape;652;p19"/>
            <p:cNvGrpSpPr/>
            <p:nvPr/>
          </p:nvGrpSpPr>
          <p:grpSpPr>
            <a:xfrm>
              <a:off x="-3605171" y="458674"/>
              <a:ext cx="3234311" cy="558875"/>
              <a:chOff x="-3605171" y="458674"/>
              <a:chExt cx="3234311" cy="558875"/>
            </a:xfrm>
          </p:grpSpPr>
          <p:sp>
            <p:nvSpPr>
              <p:cNvPr id="653" name="Google Shape;653;p19"/>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en" sz="700">
                    <a:solidFill>
                      <a:srgbClr val="211F26"/>
                    </a:solidFill>
                    <a:latin typeface="Calibri"/>
                    <a:ea typeface="Calibri"/>
                    <a:cs typeface="Calibri"/>
                    <a:sym typeface="Calibri"/>
                  </a:rPr>
                  <a:t>Start</a:t>
                </a:r>
                <a:endParaRPr sz="1400">
                  <a:solidFill>
                    <a:schemeClr val="lt1"/>
                  </a:solidFill>
                  <a:latin typeface="Times New Roman"/>
                  <a:ea typeface="Times New Roman"/>
                  <a:cs typeface="Times New Roman"/>
                  <a:sym typeface="Times New Roman"/>
                </a:endParaRPr>
              </a:p>
            </p:txBody>
          </p:sp>
          <p:sp>
            <p:nvSpPr>
              <p:cNvPr id="654" name="Google Shape;654;p19"/>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655" name="Google Shape;655;p19"/>
              <p:cNvGrpSpPr/>
              <p:nvPr/>
            </p:nvGrpSpPr>
            <p:grpSpPr>
              <a:xfrm>
                <a:off x="-3386247" y="830871"/>
                <a:ext cx="139423" cy="109566"/>
                <a:chOff x="-2866744" y="827071"/>
                <a:chExt cx="168701" cy="132575"/>
              </a:xfrm>
            </p:grpSpPr>
            <p:grpSp>
              <p:nvGrpSpPr>
                <p:cNvPr id="656" name="Google Shape;656;p19"/>
                <p:cNvGrpSpPr/>
                <p:nvPr/>
              </p:nvGrpSpPr>
              <p:grpSpPr>
                <a:xfrm>
                  <a:off x="-2866744" y="827071"/>
                  <a:ext cx="168701" cy="132575"/>
                  <a:chOff x="-2866744" y="827071"/>
                  <a:chExt cx="168701" cy="132575"/>
                </a:xfrm>
              </p:grpSpPr>
              <p:cxnSp>
                <p:nvCxnSpPr>
                  <p:cNvPr id="657" name="Google Shape;657;p19"/>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658" name="Google Shape;658;p19"/>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659" name="Google Shape;659;p19"/>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660" name="Google Shape;660;p19"/>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661" name="Google Shape;661;p19"/>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662" name="Google Shape;662;p19"/>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663" name="Google Shape;663;p19"/>
              <p:cNvGrpSpPr/>
              <p:nvPr/>
            </p:nvGrpSpPr>
            <p:grpSpPr>
              <a:xfrm>
                <a:off x="-3605171" y="830871"/>
                <a:ext cx="139423" cy="109566"/>
                <a:chOff x="-2866744" y="518074"/>
                <a:chExt cx="168701" cy="132575"/>
              </a:xfrm>
            </p:grpSpPr>
            <p:grpSp>
              <p:nvGrpSpPr>
                <p:cNvPr id="664" name="Google Shape;664;p19"/>
                <p:cNvGrpSpPr/>
                <p:nvPr/>
              </p:nvGrpSpPr>
              <p:grpSpPr>
                <a:xfrm>
                  <a:off x="-2866744" y="518074"/>
                  <a:ext cx="168701" cy="132575"/>
                  <a:chOff x="-2866744" y="518074"/>
                  <a:chExt cx="168701" cy="132575"/>
                </a:xfrm>
              </p:grpSpPr>
              <p:cxnSp>
                <p:nvCxnSpPr>
                  <p:cNvPr id="665" name="Google Shape;665;p19"/>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666" name="Google Shape;666;p19"/>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667" name="Google Shape;667;p19"/>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668" name="Google Shape;668;p19"/>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669" name="Google Shape;669;p19"/>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670" name="Google Shape;670;p19"/>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671" name="Google Shape;671;p19"/>
              <p:cNvCxnSpPr/>
              <p:nvPr/>
            </p:nvCxnSpPr>
            <p:spPr>
              <a:xfrm flipH="1" rot="10800000">
                <a:off x="-3459956" y="588169"/>
                <a:ext cx="547687" cy="219076"/>
              </a:xfrm>
              <a:prstGeom prst="straightConnector1">
                <a:avLst/>
              </a:prstGeom>
              <a:noFill/>
              <a:ln cap="rnd" cmpd="sng" w="19050">
                <a:solidFill>
                  <a:srgbClr val="1A1A20"/>
                </a:solidFill>
                <a:prstDash val="solid"/>
                <a:round/>
                <a:headEnd len="med" w="med" type="oval"/>
                <a:tailEnd len="sm" w="sm" type="none"/>
              </a:ln>
            </p:spPr>
          </p:cxnSp>
          <p:cxnSp>
            <p:nvCxnSpPr>
              <p:cNvPr id="672" name="Google Shape;672;p19"/>
              <p:cNvCxnSpPr/>
              <p:nvPr/>
            </p:nvCxnSpPr>
            <p:spPr>
              <a:xfrm>
                <a:off x="-3224213" y="828675"/>
                <a:ext cx="319088" cy="0"/>
              </a:xfrm>
              <a:prstGeom prst="straightConnector1">
                <a:avLst/>
              </a:prstGeom>
              <a:noFill/>
              <a:ln cap="rnd" cmpd="sng" w="19050">
                <a:solidFill>
                  <a:srgbClr val="1A1A20"/>
                </a:solidFill>
                <a:prstDash val="solid"/>
                <a:round/>
                <a:headEnd len="med" w="med" type="oval"/>
                <a:tailEnd len="sm" w="sm" type="none"/>
              </a:ln>
            </p:spPr>
          </p:cxnSp>
          <p:sp>
            <p:nvSpPr>
              <p:cNvPr id="673" name="Google Shape;673;p19"/>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omhoog</a:t>
                </a:r>
                <a:endParaRPr sz="1400">
                  <a:solidFill>
                    <a:schemeClr val="dk1"/>
                  </a:solidFill>
                  <a:latin typeface="Times New Roman"/>
                  <a:ea typeface="Times New Roman"/>
                  <a:cs typeface="Times New Roman"/>
                  <a:sym typeface="Times New Roman"/>
                </a:endParaRPr>
              </a:p>
            </p:txBody>
          </p:sp>
          <p:sp>
            <p:nvSpPr>
              <p:cNvPr id="674" name="Google Shape;674;p19"/>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omlaag</a:t>
                </a:r>
                <a:endParaRPr sz="1400">
                  <a:solidFill>
                    <a:schemeClr val="dk1"/>
                  </a:solidFill>
                  <a:latin typeface="Times New Roman"/>
                  <a:ea typeface="Times New Roman"/>
                  <a:cs typeface="Times New Roman"/>
                  <a:sym typeface="Times New Roman"/>
                </a:endParaRPr>
              </a:p>
            </p:txBody>
          </p:sp>
          <p:grpSp>
            <p:nvGrpSpPr>
              <p:cNvPr id="675" name="Google Shape;675;p19"/>
              <p:cNvGrpSpPr/>
              <p:nvPr/>
            </p:nvGrpSpPr>
            <p:grpSpPr>
              <a:xfrm>
                <a:off x="-2916763" y="769168"/>
                <a:ext cx="268738" cy="248381"/>
                <a:chOff x="-2916763" y="769168"/>
                <a:chExt cx="268738" cy="248381"/>
              </a:xfrm>
            </p:grpSpPr>
            <p:sp>
              <p:nvSpPr>
                <p:cNvPr id="676" name="Google Shape;676;p19"/>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677" name="Google Shape;677;p19"/>
                <p:cNvGrpSpPr/>
                <p:nvPr/>
              </p:nvGrpSpPr>
              <p:grpSpPr>
                <a:xfrm>
                  <a:off x="-2866744" y="827071"/>
                  <a:ext cx="168701" cy="132575"/>
                  <a:chOff x="-2866744" y="827071"/>
                  <a:chExt cx="168701" cy="132575"/>
                </a:xfrm>
              </p:grpSpPr>
              <p:cxnSp>
                <p:nvCxnSpPr>
                  <p:cNvPr id="678" name="Google Shape;678;p19"/>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679" name="Google Shape;679;p19"/>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680" name="Google Shape;680;p19"/>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681" name="Google Shape;681;p19"/>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682" name="Google Shape;682;p19"/>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683" name="Google Shape;683;p19"/>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684" name="Google Shape;684;p19"/>
              <p:cNvGrpSpPr/>
              <p:nvPr/>
            </p:nvGrpSpPr>
            <p:grpSpPr>
              <a:xfrm>
                <a:off x="-2916763" y="460171"/>
                <a:ext cx="268738" cy="248381"/>
                <a:chOff x="-2916763" y="460171"/>
                <a:chExt cx="268738" cy="248381"/>
              </a:xfrm>
            </p:grpSpPr>
            <p:sp>
              <p:nvSpPr>
                <p:cNvPr id="685" name="Google Shape;685;p19"/>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686" name="Google Shape;686;p19"/>
                <p:cNvGrpSpPr/>
                <p:nvPr/>
              </p:nvGrpSpPr>
              <p:grpSpPr>
                <a:xfrm>
                  <a:off x="-2866744" y="518074"/>
                  <a:ext cx="168701" cy="132575"/>
                  <a:chOff x="-2866744" y="518074"/>
                  <a:chExt cx="168701" cy="132575"/>
                </a:xfrm>
              </p:grpSpPr>
              <p:cxnSp>
                <p:nvCxnSpPr>
                  <p:cNvPr id="687" name="Google Shape;687;p19"/>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688" name="Google Shape;688;p19"/>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689" name="Google Shape;689;p19"/>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690" name="Google Shape;690;p19"/>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691" name="Google Shape;691;p19"/>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692" name="Google Shape;692;p19"/>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grpSp>
        <p:nvGrpSpPr>
          <p:cNvPr id="693" name="Google Shape;693;p19"/>
          <p:cNvGrpSpPr/>
          <p:nvPr/>
        </p:nvGrpSpPr>
        <p:grpSpPr>
          <a:xfrm>
            <a:off x="9283196" y="0"/>
            <a:ext cx="2770040" cy="3952985"/>
            <a:chOff x="-3786437" y="0"/>
            <a:chExt cx="3693386" cy="5270646"/>
          </a:xfrm>
        </p:grpSpPr>
        <p:sp>
          <p:nvSpPr>
            <p:cNvPr id="694" name="Google Shape;694;p19"/>
            <p:cNvSpPr/>
            <p:nvPr/>
          </p:nvSpPr>
          <p:spPr>
            <a:xfrm>
              <a:off x="-3786437" y="4442646"/>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sp>
          <p:nvSpPr>
            <p:cNvPr id="695" name="Google Shape;695;p19"/>
            <p:cNvSpPr/>
            <p:nvPr/>
          </p:nvSpPr>
          <p:spPr>
            <a:xfrm>
              <a:off x="-3786165" y="0"/>
              <a:ext cx="3593091" cy="4440791"/>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AFBEELDING INVOEGEN/OPMAKEN</a:t>
              </a:r>
              <a:endParaRPr sz="1400">
                <a:solidFill>
                  <a:schemeClr val="lt1"/>
                </a:solidFill>
                <a:latin typeface="Times New Roman"/>
                <a:ea typeface="Times New Roman"/>
                <a:cs typeface="Times New Roman"/>
                <a:sym typeface="Times New Roman"/>
              </a:endParaRPr>
            </a:p>
          </p:txBody>
        </p:sp>
        <p:sp>
          <p:nvSpPr>
            <p:cNvPr id="696" name="Google Shape;696;p19"/>
            <p:cNvSpPr/>
            <p:nvPr/>
          </p:nvSpPr>
          <p:spPr>
            <a:xfrm>
              <a:off x="-3603587" y="46532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697" name="Google Shape;697;p19"/>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Wanneer nodig, verwijder de bestaande afbeelding d.m.v. de </a:t>
              </a:r>
              <a:r>
                <a:rPr b="1" i="0" lang="en" sz="900" u="none" cap="none" strike="noStrike">
                  <a:solidFill>
                    <a:srgbClr val="000000"/>
                  </a:solidFill>
                  <a:latin typeface="Calibri"/>
                  <a:ea typeface="Calibri"/>
                  <a:cs typeface="Calibri"/>
                  <a:sym typeface="Calibri"/>
                </a:rPr>
                <a:t>‘Backspace toets’</a:t>
              </a:r>
              <a:r>
                <a:rPr b="0" i="0" lang="en" sz="900" u="none" cap="none" strike="noStrike">
                  <a:solidFill>
                    <a:srgbClr val="000000"/>
                  </a:solidFill>
                  <a:latin typeface="Calibri"/>
                  <a:ea typeface="Calibri"/>
                  <a:cs typeface="Calibri"/>
                  <a:sym typeface="Calibri"/>
                </a:rPr>
                <a:t>. Klik op het pictogram om een nieuwe afbeelding in te voegen </a:t>
              </a:r>
              <a:r>
                <a:rPr b="0" i="1" lang="en" sz="900" u="none" cap="none" strike="noStrike">
                  <a:solidFill>
                    <a:srgbClr val="000000"/>
                  </a:solidFill>
                  <a:latin typeface="Calibri"/>
                  <a:ea typeface="Calibri"/>
                  <a:cs typeface="Calibri"/>
                  <a:sym typeface="Calibri"/>
                </a:rPr>
                <a:t>(zie onderstaand voorbeeld)</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698" name="Google Shape;698;p19"/>
            <p:cNvGrpSpPr/>
            <p:nvPr/>
          </p:nvGrpSpPr>
          <p:grpSpPr>
            <a:xfrm>
              <a:off x="-3316179" y="1231351"/>
              <a:ext cx="294789" cy="346676"/>
              <a:chOff x="14466489" y="1001522"/>
              <a:chExt cx="290627" cy="341782"/>
            </a:xfrm>
          </p:grpSpPr>
          <p:sp>
            <p:nvSpPr>
              <p:cNvPr id="699" name="Google Shape;699;p19"/>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700" name="Google Shape;700;p19"/>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701" name="Google Shape;701;p19"/>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702" name="Google Shape;702;p19"/>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703" name="Google Shape;703;p19"/>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704" name="Google Shape;704;p19"/>
              <p:cNvCxnSpPr>
                <a:stCxn id="702"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705" name="Google Shape;705;p19"/>
            <p:cNvSpPr/>
            <p:nvPr/>
          </p:nvSpPr>
          <p:spPr>
            <a:xfrm>
              <a:off x="-3603587" y="172970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706" name="Google Shape;706;p19"/>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Selecteer de gewenste afbeelding</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en klik op </a:t>
              </a:r>
              <a:r>
                <a:rPr b="1" i="0" lang="en" sz="900" u="none" cap="none" strike="noStrike">
                  <a:solidFill>
                    <a:srgbClr val="000000"/>
                  </a:solidFill>
                  <a:latin typeface="Calibri"/>
                  <a:ea typeface="Calibri"/>
                  <a:cs typeface="Calibri"/>
                  <a:sym typeface="Calibri"/>
                </a:rPr>
                <a:t>‘Invoegen’</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707" name="Google Shape;707;p19"/>
            <p:cNvGrpSpPr/>
            <p:nvPr/>
          </p:nvGrpSpPr>
          <p:grpSpPr>
            <a:xfrm>
              <a:off x="-3311319" y="2164285"/>
              <a:ext cx="825500" cy="209550"/>
              <a:chOff x="13504624" y="2482850"/>
              <a:chExt cx="825500" cy="209550"/>
            </a:xfrm>
          </p:grpSpPr>
          <p:sp>
            <p:nvSpPr>
              <p:cNvPr id="708" name="Google Shape;708;p19"/>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en" sz="700">
                    <a:solidFill>
                      <a:srgbClr val="211F26"/>
                    </a:solidFill>
                    <a:latin typeface="Calibri"/>
                    <a:ea typeface="Calibri"/>
                    <a:cs typeface="Calibri"/>
                    <a:sym typeface="Calibri"/>
                  </a:rPr>
                  <a:t>Invoegen</a:t>
                </a:r>
                <a:endParaRPr sz="1400">
                  <a:solidFill>
                    <a:schemeClr val="lt1"/>
                  </a:solidFill>
                  <a:latin typeface="Times New Roman"/>
                  <a:ea typeface="Times New Roman"/>
                  <a:cs typeface="Times New Roman"/>
                  <a:sym typeface="Times New Roman"/>
                </a:endParaRPr>
              </a:p>
            </p:txBody>
          </p:sp>
          <p:cxnSp>
            <p:nvCxnSpPr>
              <p:cNvPr id="709" name="Google Shape;709;p19"/>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710" name="Google Shape;710;p19"/>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711" name="Google Shape;711;p19"/>
            <p:cNvSpPr/>
            <p:nvPr/>
          </p:nvSpPr>
          <p:spPr>
            <a:xfrm>
              <a:off x="-3603587" y="255335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712" name="Google Shape;712;p19"/>
            <p:cNvSpPr/>
            <p:nvPr/>
          </p:nvSpPr>
          <p:spPr>
            <a:xfrm>
              <a:off x="-3319415" y="2553360"/>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Om de afbeelding te schalen of bij te snijden, ga naar de tab </a:t>
              </a:r>
              <a:r>
                <a:rPr b="1" i="0" lang="en" sz="900" u="none" cap="none" strike="noStrike">
                  <a:solidFill>
                    <a:srgbClr val="000000"/>
                  </a:solidFill>
                  <a:latin typeface="Calibri"/>
                  <a:ea typeface="Calibri"/>
                  <a:cs typeface="Calibri"/>
                  <a:sym typeface="Calibri"/>
                </a:rPr>
                <a:t>‘Hulpmiddelen voor afbeeldingen - Opmaak’</a:t>
              </a:r>
              <a:r>
                <a:rPr b="0" i="0" lang="en" sz="900" u="none" cap="none" strike="noStrike">
                  <a:solidFill>
                    <a:srgbClr val="000000"/>
                  </a:solidFill>
                  <a:latin typeface="Calibri"/>
                  <a:ea typeface="Calibri"/>
                  <a:cs typeface="Calibri"/>
                  <a:sym typeface="Calibri"/>
                </a:rPr>
                <a:t> en klik op de knop </a:t>
              </a:r>
              <a:r>
                <a:rPr b="1" i="0" lang="en" sz="900" u="none" cap="none" strike="noStrike">
                  <a:solidFill>
                    <a:srgbClr val="000000"/>
                  </a:solidFill>
                  <a:latin typeface="Calibri"/>
                  <a:ea typeface="Calibri"/>
                  <a:cs typeface="Calibri"/>
                  <a:sym typeface="Calibri"/>
                </a:rPr>
                <a:t>‘Bijsnijden’</a:t>
              </a:r>
              <a:r>
                <a:rPr b="0" i="0" lang="en" sz="900" u="none" cap="none" strike="noStrike">
                  <a:solidFill>
                    <a:srgbClr val="000000"/>
                  </a:solidFill>
                  <a:latin typeface="Calibri"/>
                  <a:ea typeface="Calibri"/>
                  <a:cs typeface="Calibri"/>
                  <a:sym typeface="Calibri"/>
                </a:rPr>
                <a:t>. Schaal met de bolletjes de afbeelding en met de hoekjes het afbeeldingskader.</a:t>
              </a:r>
              <a:endParaRPr sz="1400">
                <a:solidFill>
                  <a:schemeClr val="dk1"/>
                </a:solidFill>
                <a:latin typeface="Times New Roman"/>
                <a:ea typeface="Times New Roman"/>
                <a:cs typeface="Times New Roman"/>
                <a:sym typeface="Times New Roman"/>
              </a:endParaRPr>
            </a:p>
          </p:txBody>
        </p:sp>
        <p:grpSp>
          <p:nvGrpSpPr>
            <p:cNvPr id="713" name="Google Shape;713;p19"/>
            <p:cNvGrpSpPr/>
            <p:nvPr/>
          </p:nvGrpSpPr>
          <p:grpSpPr>
            <a:xfrm>
              <a:off x="-3408294" y="3643742"/>
              <a:ext cx="622283" cy="612920"/>
              <a:chOff x="12617641" y="3403239"/>
              <a:chExt cx="752963" cy="741634"/>
            </a:xfrm>
          </p:grpSpPr>
          <p:grpSp>
            <p:nvGrpSpPr>
              <p:cNvPr id="714" name="Google Shape;714;p19"/>
              <p:cNvGrpSpPr/>
              <p:nvPr/>
            </p:nvGrpSpPr>
            <p:grpSpPr>
              <a:xfrm>
                <a:off x="12771530" y="3403239"/>
                <a:ext cx="467176" cy="448491"/>
                <a:chOff x="12782157" y="3403239"/>
                <a:chExt cx="467176" cy="448491"/>
              </a:xfrm>
            </p:grpSpPr>
            <p:grpSp>
              <p:nvGrpSpPr>
                <p:cNvPr id="715" name="Google Shape;715;p19"/>
                <p:cNvGrpSpPr/>
                <p:nvPr/>
              </p:nvGrpSpPr>
              <p:grpSpPr>
                <a:xfrm>
                  <a:off x="12782157" y="3403239"/>
                  <a:ext cx="412976" cy="396132"/>
                  <a:chOff x="13554906" y="3320109"/>
                  <a:chExt cx="443917" cy="425811"/>
                </a:xfrm>
              </p:grpSpPr>
              <p:grpSp>
                <p:nvGrpSpPr>
                  <p:cNvPr id="716" name="Google Shape;716;p19"/>
                  <p:cNvGrpSpPr/>
                  <p:nvPr/>
                </p:nvGrpSpPr>
                <p:grpSpPr>
                  <a:xfrm>
                    <a:off x="13554906" y="3320109"/>
                    <a:ext cx="443917" cy="425811"/>
                    <a:chOff x="12909684" y="1276143"/>
                    <a:chExt cx="443917" cy="425811"/>
                  </a:xfrm>
                </p:grpSpPr>
                <p:sp>
                  <p:nvSpPr>
                    <p:cNvPr id="717" name="Google Shape;717;p19"/>
                    <p:cNvSpPr/>
                    <p:nvPr/>
                  </p:nvSpPr>
                  <p:spPr>
                    <a:xfrm>
                      <a:off x="12909689"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718" name="Google Shape;718;p19"/>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719" name="Google Shape;719;p19"/>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720" name="Google Shape;720;p19"/>
                  <p:cNvPicPr preferRelativeResize="0"/>
                  <p:nvPr/>
                </p:nvPicPr>
                <p:blipFill rotWithShape="1">
                  <a:blip r:embed="rId2">
                    <a:alphaModFix/>
                  </a:blip>
                  <a:srcRect b="0" l="0" r="0" t="0"/>
                  <a:stretch/>
                </p:blipFill>
                <p:spPr>
                  <a:xfrm>
                    <a:off x="13567296" y="3424991"/>
                    <a:ext cx="173367" cy="140220"/>
                  </a:xfrm>
                  <a:prstGeom prst="rect">
                    <a:avLst/>
                  </a:prstGeom>
                  <a:noFill/>
                  <a:ln>
                    <a:noFill/>
                  </a:ln>
                </p:spPr>
              </p:pic>
              <p:pic>
                <p:nvPicPr>
                  <p:cNvPr id="721" name="Google Shape;721;p19"/>
                  <p:cNvPicPr preferRelativeResize="0"/>
                  <p:nvPr/>
                </p:nvPicPr>
                <p:blipFill rotWithShape="1">
                  <a:blip r:embed="rId2">
                    <a:alphaModFix/>
                  </a:blip>
                  <a:srcRect b="0" l="0" r="0" t="0"/>
                  <a:stretch/>
                </p:blipFill>
                <p:spPr>
                  <a:xfrm flipH="1">
                    <a:off x="13635599" y="3449265"/>
                    <a:ext cx="173367" cy="111424"/>
                  </a:xfrm>
                  <a:prstGeom prst="rect">
                    <a:avLst/>
                  </a:prstGeom>
                  <a:noFill/>
                  <a:ln>
                    <a:noFill/>
                  </a:ln>
                </p:spPr>
              </p:pic>
            </p:grpSp>
            <p:grpSp>
              <p:nvGrpSpPr>
                <p:cNvPr id="722" name="Google Shape;722;p19"/>
                <p:cNvGrpSpPr/>
                <p:nvPr/>
              </p:nvGrpSpPr>
              <p:grpSpPr>
                <a:xfrm>
                  <a:off x="13103513" y="3705268"/>
                  <a:ext cx="145820" cy="146462"/>
                  <a:chOff x="13096169" y="3602278"/>
                  <a:chExt cx="145820" cy="146462"/>
                </a:xfrm>
              </p:grpSpPr>
              <p:sp>
                <p:nvSpPr>
                  <p:cNvPr id="723" name="Google Shape;723;p19"/>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724" name="Google Shape;724;p19"/>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725" name="Google Shape;725;p19"/>
                <p:cNvGrpSpPr/>
                <p:nvPr/>
              </p:nvGrpSpPr>
              <p:grpSpPr>
                <a:xfrm rot="10800000">
                  <a:off x="13061402" y="3665637"/>
                  <a:ext cx="145820" cy="146462"/>
                  <a:chOff x="13096169" y="3602278"/>
                  <a:chExt cx="145820" cy="146462"/>
                </a:xfrm>
              </p:grpSpPr>
              <p:sp>
                <p:nvSpPr>
                  <p:cNvPr id="726" name="Google Shape;726;p19"/>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727" name="Google Shape;727;p19"/>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728" name="Google Shape;728;p19"/>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en" sz="700">
                    <a:solidFill>
                      <a:srgbClr val="211F26"/>
                    </a:solidFill>
                    <a:latin typeface="Calibri"/>
                    <a:ea typeface="Calibri"/>
                    <a:cs typeface="Calibri"/>
                    <a:sym typeface="Calibri"/>
                  </a:rPr>
                  <a:t>Bijsnijden</a:t>
                </a:r>
                <a:endParaRPr sz="1400">
                  <a:solidFill>
                    <a:schemeClr val="lt1"/>
                  </a:solidFill>
                  <a:latin typeface="Times New Roman"/>
                  <a:ea typeface="Times New Roman"/>
                  <a:cs typeface="Times New Roman"/>
                  <a:sym typeface="Times New Roman"/>
                </a:endParaRPr>
              </a:p>
            </p:txBody>
          </p:sp>
          <p:sp>
            <p:nvSpPr>
              <p:cNvPr id="729" name="Google Shape;729;p19"/>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730" name="Google Shape;730;p19"/>
            <p:cNvGrpSpPr/>
            <p:nvPr/>
          </p:nvGrpSpPr>
          <p:grpSpPr>
            <a:xfrm>
              <a:off x="-376736" y="4271597"/>
              <a:ext cx="283685" cy="283685"/>
              <a:chOff x="-510741" y="5913713"/>
              <a:chExt cx="267555" cy="267555"/>
            </a:xfrm>
          </p:grpSpPr>
          <p:sp>
            <p:nvSpPr>
              <p:cNvPr id="731" name="Google Shape;731;p19"/>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732" name="Google Shape;732;p19"/>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sp>
        <p:nvSpPr>
          <p:cNvPr id="733" name="Google Shape;733;p19"/>
          <p:cNvSpPr txBox="1"/>
          <p:nvPr>
            <p:ph idx="1" type="body"/>
          </p:nvPr>
        </p:nvSpPr>
        <p:spPr>
          <a:xfrm>
            <a:off x="386100" y="2772900"/>
            <a:ext cx="3785400" cy="1325700"/>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500"/>
              </a:spcBef>
              <a:spcAft>
                <a:spcPts val="0"/>
              </a:spcAft>
              <a:buClr>
                <a:schemeClr val="dk1"/>
              </a:buClr>
              <a:buSzPts val="1500"/>
              <a:buNone/>
              <a:defRPr sz="1500"/>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800"/>
              <a:buNone/>
              <a:defRPr sz="1800"/>
            </a:lvl4pPr>
            <a:lvl5pPr indent="-228600" lvl="4" marL="2286000" algn="l">
              <a:lnSpc>
                <a:spcPct val="90000"/>
              </a:lnSpc>
              <a:spcBef>
                <a:spcPts val="500"/>
              </a:spcBef>
              <a:spcAft>
                <a:spcPts val="0"/>
              </a:spcAft>
              <a:buClr>
                <a:schemeClr val="accent1"/>
              </a:buClr>
              <a:buSzPts val="900"/>
              <a:buNone/>
              <a:defRPr sz="900"/>
            </a:lvl5pPr>
            <a:lvl6pPr indent="-228600" lvl="5" marL="2743200" algn="l">
              <a:lnSpc>
                <a:spcPct val="90000"/>
              </a:lnSpc>
              <a:spcBef>
                <a:spcPts val="500"/>
              </a:spcBef>
              <a:spcAft>
                <a:spcPts val="0"/>
              </a:spcAft>
              <a:buSzPts val="1500"/>
              <a:buNone/>
              <a:defRPr sz="1500"/>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sp>
        <p:nvSpPr>
          <p:cNvPr id="734" name="Google Shape;734;p19"/>
          <p:cNvSpPr txBox="1"/>
          <p:nvPr>
            <p:ph idx="11" type="ftr"/>
          </p:nvPr>
        </p:nvSpPr>
        <p:spPr>
          <a:xfrm>
            <a:off x="3901500" y="4760100"/>
            <a:ext cx="3086100" cy="1134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5" name="Google Shape;735;p19"/>
          <p:cNvSpPr txBox="1"/>
          <p:nvPr>
            <p:ph idx="12" type="sldNum"/>
          </p:nvPr>
        </p:nvSpPr>
        <p:spPr>
          <a:xfrm>
            <a:off x="8485885" y="4760100"/>
            <a:ext cx="270000" cy="113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fbeelding + Titel">
  <p:cSld name="Afbeelding + Titel">
    <p:bg>
      <p:bgPr>
        <a:solidFill>
          <a:schemeClr val="lt1"/>
        </a:solidFill>
      </p:bgPr>
    </p:bg>
    <p:spTree>
      <p:nvGrpSpPr>
        <p:cNvPr id="736" name="Shape 736"/>
        <p:cNvGrpSpPr/>
        <p:nvPr/>
      </p:nvGrpSpPr>
      <p:grpSpPr>
        <a:xfrm>
          <a:off x="0" y="0"/>
          <a:ext cx="0" cy="0"/>
          <a:chOff x="0" y="0"/>
          <a:chExt cx="0" cy="0"/>
        </a:xfrm>
      </p:grpSpPr>
      <p:sp>
        <p:nvSpPr>
          <p:cNvPr id="737" name="Google Shape;737;p20"/>
          <p:cNvSpPr/>
          <p:nvPr>
            <p:ph idx="2" type="pic"/>
          </p:nvPr>
        </p:nvSpPr>
        <p:spPr>
          <a:xfrm>
            <a:off x="0" y="0"/>
            <a:ext cx="9144000" cy="5141666"/>
          </a:xfrm>
          <a:prstGeom prst="rect">
            <a:avLst/>
          </a:prstGeom>
          <a:solidFill>
            <a:schemeClr val="lt1"/>
          </a:solidFill>
          <a:ln>
            <a:noFill/>
          </a:ln>
        </p:spPr>
      </p:sp>
      <p:sp>
        <p:nvSpPr>
          <p:cNvPr id="738" name="Google Shape;738;p20"/>
          <p:cNvSpPr txBox="1"/>
          <p:nvPr>
            <p:ph type="title"/>
          </p:nvPr>
        </p:nvSpPr>
        <p:spPr>
          <a:xfrm>
            <a:off x="386100" y="826366"/>
            <a:ext cx="3785400" cy="1160351"/>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300"/>
              <a:buFont typeface="Times New Roman"/>
              <a:buNone/>
              <a:defRPr>
                <a:solidFill>
                  <a:schemeClr val="lt1"/>
                </a:solidFill>
                <a:highlight>
                  <a:srgbClr val="BC1E31"/>
                </a:highligh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grpSp>
        <p:nvGrpSpPr>
          <p:cNvPr id="739" name="Google Shape;739;p20"/>
          <p:cNvGrpSpPr/>
          <p:nvPr/>
        </p:nvGrpSpPr>
        <p:grpSpPr>
          <a:xfrm>
            <a:off x="-2839828" y="0"/>
            <a:ext cx="2770040" cy="4019512"/>
            <a:chOff x="-3786437" y="0"/>
            <a:chExt cx="3693386" cy="5359349"/>
          </a:xfrm>
        </p:grpSpPr>
        <p:sp>
          <p:nvSpPr>
            <p:cNvPr id="740" name="Google Shape;740;p20"/>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TEKSTNIVEAUS KIEZEN</a:t>
              </a:r>
              <a:endParaRPr sz="1400">
                <a:solidFill>
                  <a:schemeClr val="lt1"/>
                </a:solidFill>
                <a:latin typeface="Times New Roman"/>
                <a:ea typeface="Times New Roman"/>
                <a:cs typeface="Times New Roman"/>
                <a:sym typeface="Times New Roman"/>
              </a:endParaRPr>
            </a:p>
          </p:txBody>
        </p:sp>
        <p:sp>
          <p:nvSpPr>
            <p:cNvPr id="741" name="Google Shape;741;p20"/>
            <p:cNvSpPr/>
            <p:nvPr/>
          </p:nvSpPr>
          <p:spPr>
            <a:xfrm>
              <a:off x="-3604183" y="183748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742" name="Google Shape;742;p20"/>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Bullet</a:t>
              </a:r>
              <a:endParaRPr b="0" i="0" sz="900" u="none" cap="none" strike="noStrike">
                <a:solidFill>
                  <a:srgbClr val="1A1A20"/>
                </a:solidFill>
                <a:latin typeface="Calibri"/>
                <a:ea typeface="Calibri"/>
                <a:cs typeface="Calibri"/>
                <a:sym typeface="Calibri"/>
              </a:endParaRPr>
            </a:p>
          </p:txBody>
        </p:sp>
        <p:sp>
          <p:nvSpPr>
            <p:cNvPr id="743" name="Google Shape;743;p20"/>
            <p:cNvSpPr/>
            <p:nvPr/>
          </p:nvSpPr>
          <p:spPr>
            <a:xfrm>
              <a:off x="-3604183" y="212876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744" name="Google Shape;744;p20"/>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Gebruik onder de tab </a:t>
              </a:r>
              <a:r>
                <a:rPr b="1" i="0" lang="en" sz="900" u="none" cap="none" strike="noStrike">
                  <a:solidFill>
                    <a:srgbClr val="000000"/>
                  </a:solidFill>
                  <a:latin typeface="Calibri"/>
                  <a:ea typeface="Calibri"/>
                  <a:cs typeface="Calibri"/>
                  <a:sym typeface="Calibri"/>
                </a:rPr>
                <a:t>‘Start’</a:t>
              </a:r>
              <a:r>
                <a:rPr b="0" i="0" lang="en" sz="900" u="none" cap="none" strike="noStrike">
                  <a:solidFill>
                    <a:srgbClr val="000000"/>
                  </a:solidFill>
                  <a:latin typeface="Calibri"/>
                  <a:ea typeface="Calibri"/>
                  <a:cs typeface="Calibri"/>
                  <a:sym typeface="Calibri"/>
                </a:rPr>
                <a:t> de </a:t>
              </a:r>
              <a:r>
                <a:rPr b="1" i="0" lang="en" sz="900" u="none" cap="none" strike="noStrike">
                  <a:solidFill>
                    <a:srgbClr val="000000"/>
                  </a:solidFill>
                  <a:latin typeface="Calibri"/>
                  <a:ea typeface="Calibri"/>
                  <a:cs typeface="Calibri"/>
                  <a:sym typeface="Calibri"/>
                </a:rPr>
                <a:t>lijstniveau-knoppen</a:t>
              </a:r>
              <a:r>
                <a:rPr b="0" i="0" lang="en" sz="900" u="none" cap="none" strike="noStrike">
                  <a:solidFill>
                    <a:srgbClr val="000000"/>
                  </a:solidFill>
                  <a:latin typeface="Calibri"/>
                  <a:ea typeface="Calibri"/>
                  <a:cs typeface="Calibri"/>
                  <a:sym typeface="Calibri"/>
                </a:rPr>
                <a:t> om een tekst niveau te kiezen. </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Kies uit:</a:t>
              </a:r>
              <a:endParaRPr sz="1400">
                <a:solidFill>
                  <a:schemeClr val="dk1"/>
                </a:solidFill>
                <a:latin typeface="Times New Roman"/>
                <a:ea typeface="Times New Roman"/>
                <a:cs typeface="Times New Roman"/>
                <a:sym typeface="Times New Roman"/>
              </a:endParaRPr>
            </a:p>
          </p:txBody>
        </p:sp>
        <p:sp>
          <p:nvSpPr>
            <p:cNvPr id="745" name="Google Shape;745;p20"/>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Sub-bullet #1</a:t>
              </a:r>
              <a:endParaRPr sz="1400">
                <a:solidFill>
                  <a:schemeClr val="dk1"/>
                </a:solidFill>
                <a:latin typeface="Times New Roman"/>
                <a:ea typeface="Times New Roman"/>
                <a:cs typeface="Times New Roman"/>
                <a:sym typeface="Times New Roman"/>
              </a:endParaRPr>
            </a:p>
          </p:txBody>
        </p:sp>
        <p:sp>
          <p:nvSpPr>
            <p:cNvPr id="746" name="Google Shape;746;p20"/>
            <p:cNvSpPr/>
            <p:nvPr/>
          </p:nvSpPr>
          <p:spPr>
            <a:xfrm>
              <a:off x="-3604183" y="242005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747" name="Google Shape;747;p20"/>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rgbClr val="1A1A20"/>
                </a:buClr>
                <a:buSzPts val="900"/>
                <a:buFont typeface="Calibri"/>
                <a:buChar char="–"/>
              </a:pPr>
              <a:r>
                <a:rPr b="0" i="0" lang="en" sz="900" u="none" cap="none" strike="noStrike">
                  <a:solidFill>
                    <a:srgbClr val="1A1A20"/>
                  </a:solidFill>
                  <a:latin typeface="Calibri"/>
                  <a:ea typeface="Calibri"/>
                  <a:cs typeface="Calibri"/>
                  <a:sym typeface="Calibri"/>
                </a:rPr>
                <a:t>Sub-bullet</a:t>
              </a:r>
              <a:r>
                <a:rPr b="0" i="0" lang="en" sz="900" u="none" cap="none" strike="noStrike">
                  <a:solidFill>
                    <a:schemeClr val="dk1"/>
                  </a:solidFill>
                  <a:latin typeface="Calibri"/>
                  <a:ea typeface="Calibri"/>
                  <a:cs typeface="Calibri"/>
                  <a:sym typeface="Calibri"/>
                </a:rPr>
                <a:t> #2</a:t>
              </a:r>
              <a:endParaRPr sz="1400">
                <a:solidFill>
                  <a:schemeClr val="dk1"/>
                </a:solidFill>
                <a:latin typeface="Times New Roman"/>
                <a:ea typeface="Times New Roman"/>
                <a:cs typeface="Times New Roman"/>
                <a:sym typeface="Times New Roman"/>
              </a:endParaRPr>
            </a:p>
          </p:txBody>
        </p:sp>
        <p:sp>
          <p:nvSpPr>
            <p:cNvPr id="748" name="Google Shape;748;p20"/>
            <p:cNvSpPr/>
            <p:nvPr/>
          </p:nvSpPr>
          <p:spPr>
            <a:xfrm>
              <a:off x="-3604183" y="2711336"/>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4</a:t>
              </a:r>
              <a:endParaRPr sz="1400">
                <a:solidFill>
                  <a:schemeClr val="dk1"/>
                </a:solidFill>
                <a:latin typeface="Times New Roman"/>
                <a:ea typeface="Times New Roman"/>
                <a:cs typeface="Times New Roman"/>
                <a:sym typeface="Times New Roman"/>
              </a:endParaRPr>
            </a:p>
          </p:txBody>
        </p:sp>
        <p:sp>
          <p:nvSpPr>
            <p:cNvPr id="749" name="Google Shape;749;p20"/>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en" sz="900" u="none" cap="none" strike="noStrike">
                  <a:solidFill>
                    <a:schemeClr val="dk1"/>
                  </a:solidFill>
                  <a:latin typeface="Calibri"/>
                  <a:ea typeface="Calibri"/>
                  <a:cs typeface="Calibri"/>
                  <a:sym typeface="Calibri"/>
                </a:rPr>
                <a:t>Leestekst</a:t>
              </a:r>
              <a:endParaRPr sz="1400">
                <a:solidFill>
                  <a:schemeClr val="dk1"/>
                </a:solidFill>
                <a:latin typeface="Times New Roman"/>
                <a:ea typeface="Times New Roman"/>
                <a:cs typeface="Times New Roman"/>
                <a:sym typeface="Times New Roman"/>
              </a:endParaRPr>
            </a:p>
          </p:txBody>
        </p:sp>
        <p:sp>
          <p:nvSpPr>
            <p:cNvPr id="750" name="Google Shape;750;p20"/>
            <p:cNvSpPr/>
            <p:nvPr/>
          </p:nvSpPr>
          <p:spPr>
            <a:xfrm>
              <a:off x="-3604183" y="3002620"/>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5</a:t>
              </a:r>
              <a:endParaRPr sz="1400">
                <a:solidFill>
                  <a:schemeClr val="dk1"/>
                </a:solidFill>
                <a:latin typeface="Times New Roman"/>
                <a:ea typeface="Times New Roman"/>
                <a:cs typeface="Times New Roman"/>
                <a:sym typeface="Times New Roman"/>
              </a:endParaRPr>
            </a:p>
          </p:txBody>
        </p:sp>
        <p:sp>
          <p:nvSpPr>
            <p:cNvPr id="751" name="Google Shape;751;p20"/>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en" sz="1100" u="none" cap="none" strike="noStrike">
                  <a:solidFill>
                    <a:schemeClr val="dk1"/>
                  </a:solidFill>
                  <a:latin typeface="Calibri"/>
                  <a:ea typeface="Calibri"/>
                  <a:cs typeface="Calibri"/>
                  <a:sym typeface="Calibri"/>
                </a:rPr>
                <a:t>Kop #1</a:t>
              </a:r>
              <a:endParaRPr sz="1400">
                <a:solidFill>
                  <a:schemeClr val="dk1"/>
                </a:solidFill>
                <a:latin typeface="Times New Roman"/>
                <a:ea typeface="Times New Roman"/>
                <a:cs typeface="Times New Roman"/>
                <a:sym typeface="Times New Roman"/>
              </a:endParaRPr>
            </a:p>
          </p:txBody>
        </p:sp>
        <p:sp>
          <p:nvSpPr>
            <p:cNvPr id="752" name="Google Shape;752;p20"/>
            <p:cNvSpPr/>
            <p:nvPr/>
          </p:nvSpPr>
          <p:spPr>
            <a:xfrm>
              <a:off x="-3604183" y="329390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6</a:t>
              </a:r>
              <a:endParaRPr sz="1400">
                <a:solidFill>
                  <a:schemeClr val="dk1"/>
                </a:solidFill>
                <a:latin typeface="Times New Roman"/>
                <a:ea typeface="Times New Roman"/>
                <a:cs typeface="Times New Roman"/>
                <a:sym typeface="Times New Roman"/>
              </a:endParaRPr>
            </a:p>
          </p:txBody>
        </p:sp>
        <p:sp>
          <p:nvSpPr>
            <p:cNvPr id="753" name="Google Shape;753;p20"/>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rabicPeriod"/>
              </a:pPr>
              <a:r>
                <a:rPr b="0" i="0" lang="en" sz="900" u="none" cap="none" strike="noStrike">
                  <a:solidFill>
                    <a:srgbClr val="1A1A20"/>
                  </a:solidFill>
                  <a:latin typeface="Calibri"/>
                  <a:ea typeface="Calibri"/>
                  <a:cs typeface="Calibri"/>
                  <a:sym typeface="Calibri"/>
                </a:rPr>
                <a:t>Numerieke bullet</a:t>
              </a:r>
              <a:endParaRPr b="0" i="0" sz="900" u="none" cap="none" strike="noStrike">
                <a:solidFill>
                  <a:srgbClr val="1A1A20"/>
                </a:solidFill>
                <a:latin typeface="Calibri"/>
                <a:ea typeface="Calibri"/>
                <a:cs typeface="Calibri"/>
                <a:sym typeface="Calibri"/>
              </a:endParaRPr>
            </a:p>
          </p:txBody>
        </p:sp>
        <p:sp>
          <p:nvSpPr>
            <p:cNvPr id="754" name="Google Shape;754;p20"/>
            <p:cNvSpPr/>
            <p:nvPr/>
          </p:nvSpPr>
          <p:spPr>
            <a:xfrm>
              <a:off x="-3604183" y="358518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7</a:t>
              </a:r>
              <a:endParaRPr sz="1400">
                <a:solidFill>
                  <a:schemeClr val="dk1"/>
                </a:solidFill>
                <a:latin typeface="Times New Roman"/>
                <a:ea typeface="Times New Roman"/>
                <a:cs typeface="Times New Roman"/>
                <a:sym typeface="Times New Roman"/>
              </a:endParaRPr>
            </a:p>
          </p:txBody>
        </p:sp>
        <p:sp>
          <p:nvSpPr>
            <p:cNvPr id="755" name="Google Shape;755;p20"/>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lphaUcPeriod"/>
              </a:pPr>
              <a:r>
                <a:rPr b="0" i="0" lang="en" sz="900" u="none" cap="none" strike="noStrike">
                  <a:solidFill>
                    <a:srgbClr val="1A1A20"/>
                  </a:solidFill>
                  <a:latin typeface="Calibri"/>
                  <a:ea typeface="Calibri"/>
                  <a:cs typeface="Calibri"/>
                  <a:sym typeface="Calibri"/>
                </a:rPr>
                <a:t>Alfabetische bullet</a:t>
              </a:r>
              <a:endParaRPr b="0" i="0" sz="900" u="none" cap="none" strike="noStrike">
                <a:solidFill>
                  <a:srgbClr val="1A1A20"/>
                </a:solidFill>
                <a:latin typeface="Calibri"/>
                <a:ea typeface="Calibri"/>
                <a:cs typeface="Calibri"/>
                <a:sym typeface="Calibri"/>
              </a:endParaRPr>
            </a:p>
          </p:txBody>
        </p:sp>
        <p:sp>
          <p:nvSpPr>
            <p:cNvPr id="756" name="Google Shape;756;p20"/>
            <p:cNvSpPr/>
            <p:nvPr/>
          </p:nvSpPr>
          <p:spPr>
            <a:xfrm>
              <a:off x="-3604183" y="387647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8</a:t>
              </a:r>
              <a:endParaRPr sz="1400">
                <a:solidFill>
                  <a:schemeClr val="dk1"/>
                </a:solidFill>
                <a:latin typeface="Times New Roman"/>
                <a:ea typeface="Times New Roman"/>
                <a:cs typeface="Times New Roman"/>
                <a:sym typeface="Times New Roman"/>
              </a:endParaRPr>
            </a:p>
          </p:txBody>
        </p:sp>
        <p:sp>
          <p:nvSpPr>
            <p:cNvPr id="757" name="Google Shape;757;p20"/>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en"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758" name="Google Shape;758;p20"/>
            <p:cNvSpPr/>
            <p:nvPr/>
          </p:nvSpPr>
          <p:spPr>
            <a:xfrm>
              <a:off x="-3604183" y="416859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9</a:t>
              </a:r>
              <a:endParaRPr sz="1400">
                <a:solidFill>
                  <a:schemeClr val="dk1"/>
                </a:solidFill>
                <a:latin typeface="Times New Roman"/>
                <a:ea typeface="Times New Roman"/>
                <a:cs typeface="Times New Roman"/>
                <a:sym typeface="Times New Roman"/>
              </a:endParaRPr>
            </a:p>
          </p:txBody>
        </p:sp>
        <p:sp>
          <p:nvSpPr>
            <p:cNvPr id="759" name="Google Shape;759;p20"/>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en" sz="1200" u="none" cap="none" strike="noStrike">
                  <a:solidFill>
                    <a:schemeClr val="dk1"/>
                  </a:solidFill>
                  <a:latin typeface="Calibri"/>
                  <a:ea typeface="Calibri"/>
                  <a:cs typeface="Calibri"/>
                  <a:sym typeface="Calibri"/>
                </a:rPr>
                <a:t>KOP #2</a:t>
              </a:r>
              <a:endParaRPr sz="1400">
                <a:solidFill>
                  <a:schemeClr val="dk1"/>
                </a:solidFill>
                <a:latin typeface="Times New Roman"/>
                <a:ea typeface="Times New Roman"/>
                <a:cs typeface="Times New Roman"/>
                <a:sym typeface="Times New Roman"/>
              </a:endParaRPr>
            </a:p>
          </p:txBody>
        </p:sp>
        <p:sp>
          <p:nvSpPr>
            <p:cNvPr id="760" name="Google Shape;760;p20"/>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grpSp>
          <p:nvGrpSpPr>
            <p:cNvPr id="761" name="Google Shape;761;p20"/>
            <p:cNvGrpSpPr/>
            <p:nvPr/>
          </p:nvGrpSpPr>
          <p:grpSpPr>
            <a:xfrm>
              <a:off x="-376736" y="4400186"/>
              <a:ext cx="283685" cy="283685"/>
              <a:chOff x="-510741" y="5913713"/>
              <a:chExt cx="267555" cy="267555"/>
            </a:xfrm>
          </p:grpSpPr>
          <p:sp>
            <p:nvSpPr>
              <p:cNvPr id="762" name="Google Shape;762;p20"/>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2"/>
                  </a:solidFill>
                  <a:latin typeface="Calibri"/>
                  <a:ea typeface="Calibri"/>
                  <a:cs typeface="Calibri"/>
                  <a:sym typeface="Calibri"/>
                </a:endParaRPr>
              </a:p>
            </p:txBody>
          </p:sp>
          <p:sp>
            <p:nvSpPr>
              <p:cNvPr descr="Informatie" id="763" name="Google Shape;763;p20"/>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chemeClr val="lt2"/>
                  </a:solidFill>
                  <a:latin typeface="Calibri"/>
                  <a:ea typeface="Calibri"/>
                  <a:cs typeface="Calibri"/>
                  <a:sym typeface="Calibri"/>
                </a:endParaRPr>
              </a:p>
            </p:txBody>
          </p:sp>
        </p:grpSp>
        <p:grpSp>
          <p:nvGrpSpPr>
            <p:cNvPr id="764" name="Google Shape;764;p20"/>
            <p:cNvGrpSpPr/>
            <p:nvPr/>
          </p:nvGrpSpPr>
          <p:grpSpPr>
            <a:xfrm>
              <a:off x="-3605171" y="458674"/>
              <a:ext cx="3234311" cy="558875"/>
              <a:chOff x="-3605171" y="458674"/>
              <a:chExt cx="3234311" cy="558875"/>
            </a:xfrm>
          </p:grpSpPr>
          <p:sp>
            <p:nvSpPr>
              <p:cNvPr id="765" name="Google Shape;765;p20"/>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en" sz="700">
                    <a:solidFill>
                      <a:srgbClr val="211F26"/>
                    </a:solidFill>
                    <a:latin typeface="Calibri"/>
                    <a:ea typeface="Calibri"/>
                    <a:cs typeface="Calibri"/>
                    <a:sym typeface="Calibri"/>
                  </a:rPr>
                  <a:t>Start</a:t>
                </a:r>
                <a:endParaRPr sz="1400">
                  <a:solidFill>
                    <a:schemeClr val="lt1"/>
                  </a:solidFill>
                  <a:latin typeface="Times New Roman"/>
                  <a:ea typeface="Times New Roman"/>
                  <a:cs typeface="Times New Roman"/>
                  <a:sym typeface="Times New Roman"/>
                </a:endParaRPr>
              </a:p>
            </p:txBody>
          </p:sp>
          <p:sp>
            <p:nvSpPr>
              <p:cNvPr id="766" name="Google Shape;766;p20"/>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767" name="Google Shape;767;p20"/>
              <p:cNvGrpSpPr/>
              <p:nvPr/>
            </p:nvGrpSpPr>
            <p:grpSpPr>
              <a:xfrm>
                <a:off x="-3386247" y="830871"/>
                <a:ext cx="139423" cy="109566"/>
                <a:chOff x="-2866744" y="827071"/>
                <a:chExt cx="168701" cy="132575"/>
              </a:xfrm>
            </p:grpSpPr>
            <p:grpSp>
              <p:nvGrpSpPr>
                <p:cNvPr id="768" name="Google Shape;768;p20"/>
                <p:cNvGrpSpPr/>
                <p:nvPr/>
              </p:nvGrpSpPr>
              <p:grpSpPr>
                <a:xfrm>
                  <a:off x="-2866744" y="827071"/>
                  <a:ext cx="168701" cy="132575"/>
                  <a:chOff x="-2866744" y="827071"/>
                  <a:chExt cx="168701" cy="132575"/>
                </a:xfrm>
              </p:grpSpPr>
              <p:cxnSp>
                <p:nvCxnSpPr>
                  <p:cNvPr id="769" name="Google Shape;769;p20"/>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770" name="Google Shape;770;p20"/>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771" name="Google Shape;771;p20"/>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772" name="Google Shape;772;p20"/>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773" name="Google Shape;773;p20"/>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774" name="Google Shape;774;p20"/>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775" name="Google Shape;775;p20"/>
              <p:cNvGrpSpPr/>
              <p:nvPr/>
            </p:nvGrpSpPr>
            <p:grpSpPr>
              <a:xfrm>
                <a:off x="-3605171" y="830871"/>
                <a:ext cx="139423" cy="109566"/>
                <a:chOff x="-2866744" y="518074"/>
                <a:chExt cx="168701" cy="132575"/>
              </a:xfrm>
            </p:grpSpPr>
            <p:grpSp>
              <p:nvGrpSpPr>
                <p:cNvPr id="776" name="Google Shape;776;p20"/>
                <p:cNvGrpSpPr/>
                <p:nvPr/>
              </p:nvGrpSpPr>
              <p:grpSpPr>
                <a:xfrm>
                  <a:off x="-2866744" y="518074"/>
                  <a:ext cx="168701" cy="132575"/>
                  <a:chOff x="-2866744" y="518074"/>
                  <a:chExt cx="168701" cy="132575"/>
                </a:xfrm>
              </p:grpSpPr>
              <p:cxnSp>
                <p:nvCxnSpPr>
                  <p:cNvPr id="777" name="Google Shape;777;p20"/>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778" name="Google Shape;778;p20"/>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779" name="Google Shape;779;p20"/>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780" name="Google Shape;780;p20"/>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781" name="Google Shape;781;p20"/>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782" name="Google Shape;782;p20"/>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783" name="Google Shape;783;p20"/>
              <p:cNvCxnSpPr/>
              <p:nvPr/>
            </p:nvCxnSpPr>
            <p:spPr>
              <a:xfrm flipH="1" rot="10800000">
                <a:off x="-3459956" y="588169"/>
                <a:ext cx="547687" cy="219076"/>
              </a:xfrm>
              <a:prstGeom prst="straightConnector1">
                <a:avLst/>
              </a:prstGeom>
              <a:noFill/>
              <a:ln cap="rnd" cmpd="sng" w="19050">
                <a:solidFill>
                  <a:srgbClr val="1A1A20"/>
                </a:solidFill>
                <a:prstDash val="solid"/>
                <a:round/>
                <a:headEnd len="med" w="med" type="oval"/>
                <a:tailEnd len="sm" w="sm" type="none"/>
              </a:ln>
            </p:spPr>
          </p:cxnSp>
          <p:cxnSp>
            <p:nvCxnSpPr>
              <p:cNvPr id="784" name="Google Shape;784;p20"/>
              <p:cNvCxnSpPr/>
              <p:nvPr/>
            </p:nvCxnSpPr>
            <p:spPr>
              <a:xfrm>
                <a:off x="-3224213" y="828675"/>
                <a:ext cx="319088" cy="0"/>
              </a:xfrm>
              <a:prstGeom prst="straightConnector1">
                <a:avLst/>
              </a:prstGeom>
              <a:noFill/>
              <a:ln cap="rnd" cmpd="sng" w="19050">
                <a:solidFill>
                  <a:srgbClr val="1A1A20"/>
                </a:solidFill>
                <a:prstDash val="solid"/>
                <a:round/>
                <a:headEnd len="med" w="med" type="oval"/>
                <a:tailEnd len="sm" w="sm" type="none"/>
              </a:ln>
            </p:spPr>
          </p:cxnSp>
          <p:sp>
            <p:nvSpPr>
              <p:cNvPr id="785" name="Google Shape;785;p20"/>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omhoog</a:t>
                </a:r>
                <a:endParaRPr sz="1400">
                  <a:solidFill>
                    <a:schemeClr val="dk1"/>
                  </a:solidFill>
                  <a:latin typeface="Times New Roman"/>
                  <a:ea typeface="Times New Roman"/>
                  <a:cs typeface="Times New Roman"/>
                  <a:sym typeface="Times New Roman"/>
                </a:endParaRPr>
              </a:p>
            </p:txBody>
          </p:sp>
          <p:sp>
            <p:nvSpPr>
              <p:cNvPr id="786" name="Google Shape;786;p20"/>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omlaag</a:t>
                </a:r>
                <a:endParaRPr sz="1400">
                  <a:solidFill>
                    <a:schemeClr val="dk1"/>
                  </a:solidFill>
                  <a:latin typeface="Times New Roman"/>
                  <a:ea typeface="Times New Roman"/>
                  <a:cs typeface="Times New Roman"/>
                  <a:sym typeface="Times New Roman"/>
                </a:endParaRPr>
              </a:p>
            </p:txBody>
          </p:sp>
          <p:grpSp>
            <p:nvGrpSpPr>
              <p:cNvPr id="787" name="Google Shape;787;p20"/>
              <p:cNvGrpSpPr/>
              <p:nvPr/>
            </p:nvGrpSpPr>
            <p:grpSpPr>
              <a:xfrm>
                <a:off x="-2916763" y="769168"/>
                <a:ext cx="268738" cy="248381"/>
                <a:chOff x="-2916763" y="769168"/>
                <a:chExt cx="268738" cy="248381"/>
              </a:xfrm>
            </p:grpSpPr>
            <p:sp>
              <p:nvSpPr>
                <p:cNvPr id="788" name="Google Shape;788;p20"/>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789" name="Google Shape;789;p20"/>
                <p:cNvGrpSpPr/>
                <p:nvPr/>
              </p:nvGrpSpPr>
              <p:grpSpPr>
                <a:xfrm>
                  <a:off x="-2866744" y="827071"/>
                  <a:ext cx="168701" cy="132575"/>
                  <a:chOff x="-2866744" y="827071"/>
                  <a:chExt cx="168701" cy="132575"/>
                </a:xfrm>
              </p:grpSpPr>
              <p:cxnSp>
                <p:nvCxnSpPr>
                  <p:cNvPr id="790" name="Google Shape;790;p20"/>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791" name="Google Shape;791;p20"/>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792" name="Google Shape;792;p20"/>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793" name="Google Shape;793;p20"/>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794" name="Google Shape;794;p20"/>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795" name="Google Shape;795;p20"/>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796" name="Google Shape;796;p20"/>
              <p:cNvGrpSpPr/>
              <p:nvPr/>
            </p:nvGrpSpPr>
            <p:grpSpPr>
              <a:xfrm>
                <a:off x="-2916763" y="460171"/>
                <a:ext cx="268738" cy="248381"/>
                <a:chOff x="-2916763" y="460171"/>
                <a:chExt cx="268738" cy="248381"/>
              </a:xfrm>
            </p:grpSpPr>
            <p:sp>
              <p:nvSpPr>
                <p:cNvPr id="797" name="Google Shape;797;p20"/>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798" name="Google Shape;798;p20"/>
                <p:cNvGrpSpPr/>
                <p:nvPr/>
              </p:nvGrpSpPr>
              <p:grpSpPr>
                <a:xfrm>
                  <a:off x="-2866744" y="518074"/>
                  <a:ext cx="168701" cy="132575"/>
                  <a:chOff x="-2866744" y="518074"/>
                  <a:chExt cx="168701" cy="132575"/>
                </a:xfrm>
              </p:grpSpPr>
              <p:cxnSp>
                <p:nvCxnSpPr>
                  <p:cNvPr id="799" name="Google Shape;799;p20"/>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800" name="Google Shape;800;p20"/>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801" name="Google Shape;801;p20"/>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802" name="Google Shape;802;p20"/>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803" name="Google Shape;803;p20"/>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804" name="Google Shape;804;p20"/>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grpSp>
        <p:nvGrpSpPr>
          <p:cNvPr id="805" name="Google Shape;805;p20"/>
          <p:cNvGrpSpPr/>
          <p:nvPr/>
        </p:nvGrpSpPr>
        <p:grpSpPr>
          <a:xfrm>
            <a:off x="9283196" y="0"/>
            <a:ext cx="2770040" cy="3952985"/>
            <a:chOff x="-3786437" y="0"/>
            <a:chExt cx="3693386" cy="5270646"/>
          </a:xfrm>
        </p:grpSpPr>
        <p:sp>
          <p:nvSpPr>
            <p:cNvPr id="806" name="Google Shape;806;p20"/>
            <p:cNvSpPr/>
            <p:nvPr/>
          </p:nvSpPr>
          <p:spPr>
            <a:xfrm>
              <a:off x="-3786437" y="4442646"/>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sp>
          <p:nvSpPr>
            <p:cNvPr id="807" name="Google Shape;807;p20"/>
            <p:cNvSpPr/>
            <p:nvPr/>
          </p:nvSpPr>
          <p:spPr>
            <a:xfrm>
              <a:off x="-3786165" y="0"/>
              <a:ext cx="3593091" cy="4440791"/>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AFBEELDING INVOEGEN/OPMAKEN</a:t>
              </a:r>
              <a:endParaRPr sz="1400">
                <a:solidFill>
                  <a:schemeClr val="lt1"/>
                </a:solidFill>
                <a:latin typeface="Times New Roman"/>
                <a:ea typeface="Times New Roman"/>
                <a:cs typeface="Times New Roman"/>
                <a:sym typeface="Times New Roman"/>
              </a:endParaRPr>
            </a:p>
          </p:txBody>
        </p:sp>
        <p:sp>
          <p:nvSpPr>
            <p:cNvPr id="808" name="Google Shape;808;p20"/>
            <p:cNvSpPr/>
            <p:nvPr/>
          </p:nvSpPr>
          <p:spPr>
            <a:xfrm>
              <a:off x="-3603587" y="46532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809" name="Google Shape;809;p20"/>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Wanneer nodig, verwijder de bestaande afbeelding d.m.v. de </a:t>
              </a:r>
              <a:r>
                <a:rPr b="1" i="0" lang="en" sz="900" u="none" cap="none" strike="noStrike">
                  <a:solidFill>
                    <a:srgbClr val="000000"/>
                  </a:solidFill>
                  <a:latin typeface="Calibri"/>
                  <a:ea typeface="Calibri"/>
                  <a:cs typeface="Calibri"/>
                  <a:sym typeface="Calibri"/>
                </a:rPr>
                <a:t>‘Backspace toets’</a:t>
              </a:r>
              <a:r>
                <a:rPr b="0" i="0" lang="en" sz="900" u="none" cap="none" strike="noStrike">
                  <a:solidFill>
                    <a:srgbClr val="000000"/>
                  </a:solidFill>
                  <a:latin typeface="Calibri"/>
                  <a:ea typeface="Calibri"/>
                  <a:cs typeface="Calibri"/>
                  <a:sym typeface="Calibri"/>
                </a:rPr>
                <a:t>. Klik op het pictogram om een nieuwe afbeelding in te voegen </a:t>
              </a:r>
              <a:r>
                <a:rPr b="0" i="1" lang="en" sz="900" u="none" cap="none" strike="noStrike">
                  <a:solidFill>
                    <a:srgbClr val="000000"/>
                  </a:solidFill>
                  <a:latin typeface="Calibri"/>
                  <a:ea typeface="Calibri"/>
                  <a:cs typeface="Calibri"/>
                  <a:sym typeface="Calibri"/>
                </a:rPr>
                <a:t>(zie onderstaand voorbeeld)</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810" name="Google Shape;810;p20"/>
            <p:cNvGrpSpPr/>
            <p:nvPr/>
          </p:nvGrpSpPr>
          <p:grpSpPr>
            <a:xfrm>
              <a:off x="-3316179" y="1231351"/>
              <a:ext cx="294789" cy="346676"/>
              <a:chOff x="14466489" y="1001522"/>
              <a:chExt cx="290627" cy="341782"/>
            </a:xfrm>
          </p:grpSpPr>
          <p:sp>
            <p:nvSpPr>
              <p:cNvPr id="811" name="Google Shape;811;p20"/>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812" name="Google Shape;812;p20"/>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813" name="Google Shape;813;p20"/>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814" name="Google Shape;814;p20"/>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815" name="Google Shape;815;p20"/>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816" name="Google Shape;816;p20"/>
              <p:cNvCxnSpPr>
                <a:stCxn id="814"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817" name="Google Shape;817;p20"/>
            <p:cNvSpPr/>
            <p:nvPr/>
          </p:nvSpPr>
          <p:spPr>
            <a:xfrm>
              <a:off x="-3603587" y="172970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818" name="Google Shape;818;p20"/>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Selecteer de gewenste afbeelding</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en klik op </a:t>
              </a:r>
              <a:r>
                <a:rPr b="1" i="0" lang="en" sz="900" u="none" cap="none" strike="noStrike">
                  <a:solidFill>
                    <a:srgbClr val="000000"/>
                  </a:solidFill>
                  <a:latin typeface="Calibri"/>
                  <a:ea typeface="Calibri"/>
                  <a:cs typeface="Calibri"/>
                  <a:sym typeface="Calibri"/>
                </a:rPr>
                <a:t>‘Invoegen’</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819" name="Google Shape;819;p20"/>
            <p:cNvGrpSpPr/>
            <p:nvPr/>
          </p:nvGrpSpPr>
          <p:grpSpPr>
            <a:xfrm>
              <a:off x="-3311319" y="2164285"/>
              <a:ext cx="825500" cy="209550"/>
              <a:chOff x="13504624" y="2482850"/>
              <a:chExt cx="825500" cy="209550"/>
            </a:xfrm>
          </p:grpSpPr>
          <p:sp>
            <p:nvSpPr>
              <p:cNvPr id="820" name="Google Shape;820;p20"/>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en" sz="700">
                    <a:solidFill>
                      <a:srgbClr val="211F26"/>
                    </a:solidFill>
                    <a:latin typeface="Calibri"/>
                    <a:ea typeface="Calibri"/>
                    <a:cs typeface="Calibri"/>
                    <a:sym typeface="Calibri"/>
                  </a:rPr>
                  <a:t>Invoegen</a:t>
                </a:r>
                <a:endParaRPr sz="1400">
                  <a:solidFill>
                    <a:schemeClr val="lt1"/>
                  </a:solidFill>
                  <a:latin typeface="Times New Roman"/>
                  <a:ea typeface="Times New Roman"/>
                  <a:cs typeface="Times New Roman"/>
                  <a:sym typeface="Times New Roman"/>
                </a:endParaRPr>
              </a:p>
            </p:txBody>
          </p:sp>
          <p:cxnSp>
            <p:nvCxnSpPr>
              <p:cNvPr id="821" name="Google Shape;821;p20"/>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822" name="Google Shape;822;p20"/>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823" name="Google Shape;823;p20"/>
            <p:cNvSpPr/>
            <p:nvPr/>
          </p:nvSpPr>
          <p:spPr>
            <a:xfrm>
              <a:off x="-3603587" y="255335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824" name="Google Shape;824;p20"/>
            <p:cNvSpPr/>
            <p:nvPr/>
          </p:nvSpPr>
          <p:spPr>
            <a:xfrm>
              <a:off x="-3319415" y="2553360"/>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Om de afbeelding te schalen of bij te snijden, ga naar de tab </a:t>
              </a:r>
              <a:r>
                <a:rPr b="1" i="0" lang="en" sz="900" u="none" cap="none" strike="noStrike">
                  <a:solidFill>
                    <a:srgbClr val="000000"/>
                  </a:solidFill>
                  <a:latin typeface="Calibri"/>
                  <a:ea typeface="Calibri"/>
                  <a:cs typeface="Calibri"/>
                  <a:sym typeface="Calibri"/>
                </a:rPr>
                <a:t>‘Hulpmiddelen voor afbeeldingen - Opmaak’</a:t>
              </a:r>
              <a:r>
                <a:rPr b="0" i="0" lang="en" sz="900" u="none" cap="none" strike="noStrike">
                  <a:solidFill>
                    <a:srgbClr val="000000"/>
                  </a:solidFill>
                  <a:latin typeface="Calibri"/>
                  <a:ea typeface="Calibri"/>
                  <a:cs typeface="Calibri"/>
                  <a:sym typeface="Calibri"/>
                </a:rPr>
                <a:t> en klik op de knop </a:t>
              </a:r>
              <a:r>
                <a:rPr b="1" i="0" lang="en" sz="900" u="none" cap="none" strike="noStrike">
                  <a:solidFill>
                    <a:srgbClr val="000000"/>
                  </a:solidFill>
                  <a:latin typeface="Calibri"/>
                  <a:ea typeface="Calibri"/>
                  <a:cs typeface="Calibri"/>
                  <a:sym typeface="Calibri"/>
                </a:rPr>
                <a:t>‘Bijsnijden’</a:t>
              </a:r>
              <a:r>
                <a:rPr b="0" i="0" lang="en" sz="900" u="none" cap="none" strike="noStrike">
                  <a:solidFill>
                    <a:srgbClr val="000000"/>
                  </a:solidFill>
                  <a:latin typeface="Calibri"/>
                  <a:ea typeface="Calibri"/>
                  <a:cs typeface="Calibri"/>
                  <a:sym typeface="Calibri"/>
                </a:rPr>
                <a:t>. Schaal met de bolletjes de afbeelding en met de hoekjes het afbeeldingskader.</a:t>
              </a:r>
              <a:endParaRPr sz="1400">
                <a:solidFill>
                  <a:schemeClr val="dk1"/>
                </a:solidFill>
                <a:latin typeface="Times New Roman"/>
                <a:ea typeface="Times New Roman"/>
                <a:cs typeface="Times New Roman"/>
                <a:sym typeface="Times New Roman"/>
              </a:endParaRPr>
            </a:p>
          </p:txBody>
        </p:sp>
        <p:grpSp>
          <p:nvGrpSpPr>
            <p:cNvPr id="825" name="Google Shape;825;p20"/>
            <p:cNvGrpSpPr/>
            <p:nvPr/>
          </p:nvGrpSpPr>
          <p:grpSpPr>
            <a:xfrm>
              <a:off x="-3408294" y="3643742"/>
              <a:ext cx="622283" cy="612920"/>
              <a:chOff x="12617641" y="3403239"/>
              <a:chExt cx="752963" cy="741634"/>
            </a:xfrm>
          </p:grpSpPr>
          <p:grpSp>
            <p:nvGrpSpPr>
              <p:cNvPr id="826" name="Google Shape;826;p20"/>
              <p:cNvGrpSpPr/>
              <p:nvPr/>
            </p:nvGrpSpPr>
            <p:grpSpPr>
              <a:xfrm>
                <a:off x="12771530" y="3403239"/>
                <a:ext cx="467176" cy="448491"/>
                <a:chOff x="12782157" y="3403239"/>
                <a:chExt cx="467176" cy="448491"/>
              </a:xfrm>
            </p:grpSpPr>
            <p:grpSp>
              <p:nvGrpSpPr>
                <p:cNvPr id="827" name="Google Shape;827;p20"/>
                <p:cNvGrpSpPr/>
                <p:nvPr/>
              </p:nvGrpSpPr>
              <p:grpSpPr>
                <a:xfrm>
                  <a:off x="12782157" y="3403239"/>
                  <a:ext cx="412976" cy="396132"/>
                  <a:chOff x="13554906" y="3320109"/>
                  <a:chExt cx="443917" cy="425811"/>
                </a:xfrm>
              </p:grpSpPr>
              <p:grpSp>
                <p:nvGrpSpPr>
                  <p:cNvPr id="828" name="Google Shape;828;p20"/>
                  <p:cNvGrpSpPr/>
                  <p:nvPr/>
                </p:nvGrpSpPr>
                <p:grpSpPr>
                  <a:xfrm>
                    <a:off x="13554906" y="3320109"/>
                    <a:ext cx="443917" cy="425811"/>
                    <a:chOff x="12909684" y="1276143"/>
                    <a:chExt cx="443917" cy="425811"/>
                  </a:xfrm>
                </p:grpSpPr>
                <p:sp>
                  <p:nvSpPr>
                    <p:cNvPr id="829" name="Google Shape;829;p20"/>
                    <p:cNvSpPr/>
                    <p:nvPr/>
                  </p:nvSpPr>
                  <p:spPr>
                    <a:xfrm>
                      <a:off x="12909689"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830" name="Google Shape;830;p20"/>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831" name="Google Shape;831;p20"/>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832" name="Google Shape;832;p20"/>
                  <p:cNvPicPr preferRelativeResize="0"/>
                  <p:nvPr/>
                </p:nvPicPr>
                <p:blipFill rotWithShape="1">
                  <a:blip r:embed="rId2">
                    <a:alphaModFix/>
                  </a:blip>
                  <a:srcRect b="0" l="0" r="0" t="0"/>
                  <a:stretch/>
                </p:blipFill>
                <p:spPr>
                  <a:xfrm>
                    <a:off x="13567296" y="3424991"/>
                    <a:ext cx="173367" cy="140220"/>
                  </a:xfrm>
                  <a:prstGeom prst="rect">
                    <a:avLst/>
                  </a:prstGeom>
                  <a:noFill/>
                  <a:ln>
                    <a:noFill/>
                  </a:ln>
                </p:spPr>
              </p:pic>
              <p:pic>
                <p:nvPicPr>
                  <p:cNvPr id="833" name="Google Shape;833;p20"/>
                  <p:cNvPicPr preferRelativeResize="0"/>
                  <p:nvPr/>
                </p:nvPicPr>
                <p:blipFill rotWithShape="1">
                  <a:blip r:embed="rId2">
                    <a:alphaModFix/>
                  </a:blip>
                  <a:srcRect b="0" l="0" r="0" t="0"/>
                  <a:stretch/>
                </p:blipFill>
                <p:spPr>
                  <a:xfrm flipH="1">
                    <a:off x="13635599" y="3449265"/>
                    <a:ext cx="173367" cy="111424"/>
                  </a:xfrm>
                  <a:prstGeom prst="rect">
                    <a:avLst/>
                  </a:prstGeom>
                  <a:noFill/>
                  <a:ln>
                    <a:noFill/>
                  </a:ln>
                </p:spPr>
              </p:pic>
            </p:grpSp>
            <p:grpSp>
              <p:nvGrpSpPr>
                <p:cNvPr id="834" name="Google Shape;834;p20"/>
                <p:cNvGrpSpPr/>
                <p:nvPr/>
              </p:nvGrpSpPr>
              <p:grpSpPr>
                <a:xfrm>
                  <a:off x="13103513" y="3705268"/>
                  <a:ext cx="145820" cy="146462"/>
                  <a:chOff x="13096169" y="3602278"/>
                  <a:chExt cx="145820" cy="146462"/>
                </a:xfrm>
              </p:grpSpPr>
              <p:sp>
                <p:nvSpPr>
                  <p:cNvPr id="835" name="Google Shape;835;p20"/>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836" name="Google Shape;836;p20"/>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837" name="Google Shape;837;p20"/>
                <p:cNvGrpSpPr/>
                <p:nvPr/>
              </p:nvGrpSpPr>
              <p:grpSpPr>
                <a:xfrm rot="10800000">
                  <a:off x="13061402" y="3665637"/>
                  <a:ext cx="145820" cy="146462"/>
                  <a:chOff x="13096169" y="3602278"/>
                  <a:chExt cx="145820" cy="146462"/>
                </a:xfrm>
              </p:grpSpPr>
              <p:sp>
                <p:nvSpPr>
                  <p:cNvPr id="838" name="Google Shape;838;p20"/>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839" name="Google Shape;839;p20"/>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840" name="Google Shape;840;p20"/>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en" sz="700">
                    <a:solidFill>
                      <a:srgbClr val="211F26"/>
                    </a:solidFill>
                    <a:latin typeface="Calibri"/>
                    <a:ea typeface="Calibri"/>
                    <a:cs typeface="Calibri"/>
                    <a:sym typeface="Calibri"/>
                  </a:rPr>
                  <a:t>Bijsnijden</a:t>
                </a:r>
                <a:endParaRPr sz="1400">
                  <a:solidFill>
                    <a:schemeClr val="lt1"/>
                  </a:solidFill>
                  <a:latin typeface="Times New Roman"/>
                  <a:ea typeface="Times New Roman"/>
                  <a:cs typeface="Times New Roman"/>
                  <a:sym typeface="Times New Roman"/>
                </a:endParaRPr>
              </a:p>
            </p:txBody>
          </p:sp>
          <p:sp>
            <p:nvSpPr>
              <p:cNvPr id="841" name="Google Shape;841;p20"/>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842" name="Google Shape;842;p20"/>
            <p:cNvGrpSpPr/>
            <p:nvPr/>
          </p:nvGrpSpPr>
          <p:grpSpPr>
            <a:xfrm>
              <a:off x="-376736" y="4271597"/>
              <a:ext cx="283685" cy="283685"/>
              <a:chOff x="-510741" y="5913713"/>
              <a:chExt cx="267555" cy="267555"/>
            </a:xfrm>
          </p:grpSpPr>
          <p:sp>
            <p:nvSpPr>
              <p:cNvPr id="843" name="Google Shape;843;p20"/>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844" name="Google Shape;844;p20"/>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sp>
        <p:nvSpPr>
          <p:cNvPr id="845" name="Google Shape;845;p20"/>
          <p:cNvSpPr txBox="1"/>
          <p:nvPr>
            <p:ph idx="11" type="ftr"/>
          </p:nvPr>
        </p:nvSpPr>
        <p:spPr>
          <a:xfrm>
            <a:off x="366985" y="5407068"/>
            <a:ext cx="3086100" cy="1134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6" name="Google Shape;846;p20"/>
          <p:cNvSpPr txBox="1"/>
          <p:nvPr>
            <p:ph idx="12" type="sldNum"/>
          </p:nvPr>
        </p:nvSpPr>
        <p:spPr>
          <a:xfrm>
            <a:off x="8458472" y="5434068"/>
            <a:ext cx="270000" cy="113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Afbeelding">
  <p:cSld name="100% Afbeelding">
    <p:bg>
      <p:bgPr>
        <a:solidFill>
          <a:schemeClr val="lt1"/>
        </a:solidFill>
      </p:bgPr>
    </p:bg>
    <p:spTree>
      <p:nvGrpSpPr>
        <p:cNvPr id="847" name="Shape 847"/>
        <p:cNvGrpSpPr/>
        <p:nvPr/>
      </p:nvGrpSpPr>
      <p:grpSpPr>
        <a:xfrm>
          <a:off x="0" y="0"/>
          <a:ext cx="0" cy="0"/>
          <a:chOff x="0" y="0"/>
          <a:chExt cx="0" cy="0"/>
        </a:xfrm>
      </p:grpSpPr>
      <p:sp>
        <p:nvSpPr>
          <p:cNvPr id="848" name="Google Shape;848;p21"/>
          <p:cNvSpPr txBox="1"/>
          <p:nvPr>
            <p:ph type="title"/>
          </p:nvPr>
        </p:nvSpPr>
        <p:spPr>
          <a:xfrm>
            <a:off x="1493658" y="3597864"/>
            <a:ext cx="6102678" cy="1026114"/>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Clr>
                <a:schemeClr val="dk1"/>
              </a:buClr>
              <a:buSzPts val="2700"/>
              <a:buFont typeface="Times New Roman"/>
              <a:buNone/>
              <a:defRPr sz="27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9" name="Google Shape;849;p21"/>
          <p:cNvSpPr/>
          <p:nvPr>
            <p:ph idx="2" type="pic"/>
          </p:nvPr>
        </p:nvSpPr>
        <p:spPr>
          <a:xfrm>
            <a:off x="0" y="0"/>
            <a:ext cx="9144000" cy="5141666"/>
          </a:xfrm>
          <a:prstGeom prst="rect">
            <a:avLst/>
          </a:prstGeom>
          <a:solidFill>
            <a:schemeClr val="lt1"/>
          </a:solidFill>
          <a:ln>
            <a:noFill/>
          </a:ln>
        </p:spPr>
      </p:sp>
      <p:grpSp>
        <p:nvGrpSpPr>
          <p:cNvPr id="850" name="Google Shape;850;p21"/>
          <p:cNvGrpSpPr/>
          <p:nvPr/>
        </p:nvGrpSpPr>
        <p:grpSpPr>
          <a:xfrm>
            <a:off x="-2839828" y="0"/>
            <a:ext cx="2770040" cy="4019512"/>
            <a:chOff x="-3786437" y="0"/>
            <a:chExt cx="3693386" cy="5359349"/>
          </a:xfrm>
        </p:grpSpPr>
        <p:sp>
          <p:nvSpPr>
            <p:cNvPr id="851" name="Google Shape;851;p21"/>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TEKSTNIVEAUS KIEZEN</a:t>
              </a:r>
              <a:endParaRPr sz="1400">
                <a:solidFill>
                  <a:schemeClr val="lt1"/>
                </a:solidFill>
                <a:latin typeface="Times New Roman"/>
                <a:ea typeface="Times New Roman"/>
                <a:cs typeface="Times New Roman"/>
                <a:sym typeface="Times New Roman"/>
              </a:endParaRPr>
            </a:p>
          </p:txBody>
        </p:sp>
        <p:sp>
          <p:nvSpPr>
            <p:cNvPr id="852" name="Google Shape;852;p21"/>
            <p:cNvSpPr/>
            <p:nvPr/>
          </p:nvSpPr>
          <p:spPr>
            <a:xfrm>
              <a:off x="-3604183" y="183748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853" name="Google Shape;853;p21"/>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Bullet</a:t>
              </a:r>
              <a:endParaRPr b="0" i="0" sz="900" u="none" cap="none" strike="noStrike">
                <a:solidFill>
                  <a:srgbClr val="1A1A20"/>
                </a:solidFill>
                <a:latin typeface="Calibri"/>
                <a:ea typeface="Calibri"/>
                <a:cs typeface="Calibri"/>
                <a:sym typeface="Calibri"/>
              </a:endParaRPr>
            </a:p>
          </p:txBody>
        </p:sp>
        <p:sp>
          <p:nvSpPr>
            <p:cNvPr id="854" name="Google Shape;854;p21"/>
            <p:cNvSpPr/>
            <p:nvPr/>
          </p:nvSpPr>
          <p:spPr>
            <a:xfrm>
              <a:off x="-3604183" y="212876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855" name="Google Shape;855;p21"/>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Gebruik onder de tab </a:t>
              </a:r>
              <a:r>
                <a:rPr b="1" i="0" lang="en" sz="900" u="none" cap="none" strike="noStrike">
                  <a:solidFill>
                    <a:srgbClr val="000000"/>
                  </a:solidFill>
                  <a:latin typeface="Calibri"/>
                  <a:ea typeface="Calibri"/>
                  <a:cs typeface="Calibri"/>
                  <a:sym typeface="Calibri"/>
                </a:rPr>
                <a:t>‘Start’</a:t>
              </a:r>
              <a:r>
                <a:rPr b="0" i="0" lang="en" sz="900" u="none" cap="none" strike="noStrike">
                  <a:solidFill>
                    <a:srgbClr val="000000"/>
                  </a:solidFill>
                  <a:latin typeface="Calibri"/>
                  <a:ea typeface="Calibri"/>
                  <a:cs typeface="Calibri"/>
                  <a:sym typeface="Calibri"/>
                </a:rPr>
                <a:t> de </a:t>
              </a:r>
              <a:r>
                <a:rPr b="1" i="0" lang="en" sz="900" u="none" cap="none" strike="noStrike">
                  <a:solidFill>
                    <a:srgbClr val="000000"/>
                  </a:solidFill>
                  <a:latin typeface="Calibri"/>
                  <a:ea typeface="Calibri"/>
                  <a:cs typeface="Calibri"/>
                  <a:sym typeface="Calibri"/>
                </a:rPr>
                <a:t>lijstniveau-knoppen</a:t>
              </a:r>
              <a:r>
                <a:rPr b="0" i="0" lang="en" sz="900" u="none" cap="none" strike="noStrike">
                  <a:solidFill>
                    <a:srgbClr val="000000"/>
                  </a:solidFill>
                  <a:latin typeface="Calibri"/>
                  <a:ea typeface="Calibri"/>
                  <a:cs typeface="Calibri"/>
                  <a:sym typeface="Calibri"/>
                </a:rPr>
                <a:t> om een tekst niveau te kiezen. </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Kies uit:</a:t>
              </a:r>
              <a:endParaRPr sz="1400">
                <a:solidFill>
                  <a:schemeClr val="dk1"/>
                </a:solidFill>
                <a:latin typeface="Times New Roman"/>
                <a:ea typeface="Times New Roman"/>
                <a:cs typeface="Times New Roman"/>
                <a:sym typeface="Times New Roman"/>
              </a:endParaRPr>
            </a:p>
          </p:txBody>
        </p:sp>
        <p:sp>
          <p:nvSpPr>
            <p:cNvPr id="856" name="Google Shape;856;p21"/>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Sub-bullet #1</a:t>
              </a:r>
              <a:endParaRPr sz="1400">
                <a:solidFill>
                  <a:schemeClr val="dk1"/>
                </a:solidFill>
                <a:latin typeface="Times New Roman"/>
                <a:ea typeface="Times New Roman"/>
                <a:cs typeface="Times New Roman"/>
                <a:sym typeface="Times New Roman"/>
              </a:endParaRPr>
            </a:p>
          </p:txBody>
        </p:sp>
        <p:sp>
          <p:nvSpPr>
            <p:cNvPr id="857" name="Google Shape;857;p21"/>
            <p:cNvSpPr/>
            <p:nvPr/>
          </p:nvSpPr>
          <p:spPr>
            <a:xfrm>
              <a:off x="-3604183" y="242005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858" name="Google Shape;858;p21"/>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rgbClr val="1A1A20"/>
                </a:buClr>
                <a:buSzPts val="900"/>
                <a:buFont typeface="Calibri"/>
                <a:buChar char="–"/>
              </a:pPr>
              <a:r>
                <a:rPr b="0" i="0" lang="en" sz="900" u="none" cap="none" strike="noStrike">
                  <a:solidFill>
                    <a:srgbClr val="1A1A20"/>
                  </a:solidFill>
                  <a:latin typeface="Calibri"/>
                  <a:ea typeface="Calibri"/>
                  <a:cs typeface="Calibri"/>
                  <a:sym typeface="Calibri"/>
                </a:rPr>
                <a:t>Sub-bullet</a:t>
              </a:r>
              <a:r>
                <a:rPr b="0" i="0" lang="en" sz="900" u="none" cap="none" strike="noStrike">
                  <a:solidFill>
                    <a:schemeClr val="dk1"/>
                  </a:solidFill>
                  <a:latin typeface="Calibri"/>
                  <a:ea typeface="Calibri"/>
                  <a:cs typeface="Calibri"/>
                  <a:sym typeface="Calibri"/>
                </a:rPr>
                <a:t> #2</a:t>
              </a:r>
              <a:endParaRPr sz="1400">
                <a:solidFill>
                  <a:schemeClr val="dk1"/>
                </a:solidFill>
                <a:latin typeface="Times New Roman"/>
                <a:ea typeface="Times New Roman"/>
                <a:cs typeface="Times New Roman"/>
                <a:sym typeface="Times New Roman"/>
              </a:endParaRPr>
            </a:p>
          </p:txBody>
        </p:sp>
        <p:sp>
          <p:nvSpPr>
            <p:cNvPr id="859" name="Google Shape;859;p21"/>
            <p:cNvSpPr/>
            <p:nvPr/>
          </p:nvSpPr>
          <p:spPr>
            <a:xfrm>
              <a:off x="-3604183" y="2711336"/>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4</a:t>
              </a:r>
              <a:endParaRPr sz="1400">
                <a:solidFill>
                  <a:schemeClr val="dk1"/>
                </a:solidFill>
                <a:latin typeface="Times New Roman"/>
                <a:ea typeface="Times New Roman"/>
                <a:cs typeface="Times New Roman"/>
                <a:sym typeface="Times New Roman"/>
              </a:endParaRPr>
            </a:p>
          </p:txBody>
        </p:sp>
        <p:sp>
          <p:nvSpPr>
            <p:cNvPr id="860" name="Google Shape;860;p21"/>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en" sz="900" u="none" cap="none" strike="noStrike">
                  <a:solidFill>
                    <a:schemeClr val="dk1"/>
                  </a:solidFill>
                  <a:latin typeface="Calibri"/>
                  <a:ea typeface="Calibri"/>
                  <a:cs typeface="Calibri"/>
                  <a:sym typeface="Calibri"/>
                </a:rPr>
                <a:t>Leestekst</a:t>
              </a:r>
              <a:endParaRPr sz="1400">
                <a:solidFill>
                  <a:schemeClr val="dk1"/>
                </a:solidFill>
                <a:latin typeface="Times New Roman"/>
                <a:ea typeface="Times New Roman"/>
                <a:cs typeface="Times New Roman"/>
                <a:sym typeface="Times New Roman"/>
              </a:endParaRPr>
            </a:p>
          </p:txBody>
        </p:sp>
        <p:sp>
          <p:nvSpPr>
            <p:cNvPr id="861" name="Google Shape;861;p21"/>
            <p:cNvSpPr/>
            <p:nvPr/>
          </p:nvSpPr>
          <p:spPr>
            <a:xfrm>
              <a:off x="-3604183" y="3002620"/>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5</a:t>
              </a:r>
              <a:endParaRPr sz="1400">
                <a:solidFill>
                  <a:schemeClr val="dk1"/>
                </a:solidFill>
                <a:latin typeface="Times New Roman"/>
                <a:ea typeface="Times New Roman"/>
                <a:cs typeface="Times New Roman"/>
                <a:sym typeface="Times New Roman"/>
              </a:endParaRPr>
            </a:p>
          </p:txBody>
        </p:sp>
        <p:sp>
          <p:nvSpPr>
            <p:cNvPr id="862" name="Google Shape;862;p21"/>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en" sz="1100" u="none" cap="none" strike="noStrike">
                  <a:solidFill>
                    <a:schemeClr val="dk1"/>
                  </a:solidFill>
                  <a:latin typeface="Calibri"/>
                  <a:ea typeface="Calibri"/>
                  <a:cs typeface="Calibri"/>
                  <a:sym typeface="Calibri"/>
                </a:rPr>
                <a:t>Kop #1</a:t>
              </a:r>
              <a:endParaRPr sz="1400">
                <a:solidFill>
                  <a:schemeClr val="dk1"/>
                </a:solidFill>
                <a:latin typeface="Times New Roman"/>
                <a:ea typeface="Times New Roman"/>
                <a:cs typeface="Times New Roman"/>
                <a:sym typeface="Times New Roman"/>
              </a:endParaRPr>
            </a:p>
          </p:txBody>
        </p:sp>
        <p:sp>
          <p:nvSpPr>
            <p:cNvPr id="863" name="Google Shape;863;p21"/>
            <p:cNvSpPr/>
            <p:nvPr/>
          </p:nvSpPr>
          <p:spPr>
            <a:xfrm>
              <a:off x="-3604183" y="329390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6</a:t>
              </a:r>
              <a:endParaRPr sz="1400">
                <a:solidFill>
                  <a:schemeClr val="dk1"/>
                </a:solidFill>
                <a:latin typeface="Times New Roman"/>
                <a:ea typeface="Times New Roman"/>
                <a:cs typeface="Times New Roman"/>
                <a:sym typeface="Times New Roman"/>
              </a:endParaRPr>
            </a:p>
          </p:txBody>
        </p:sp>
        <p:sp>
          <p:nvSpPr>
            <p:cNvPr id="864" name="Google Shape;864;p21"/>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rabicPeriod"/>
              </a:pPr>
              <a:r>
                <a:rPr b="0" i="0" lang="en" sz="900" u="none" cap="none" strike="noStrike">
                  <a:solidFill>
                    <a:srgbClr val="1A1A20"/>
                  </a:solidFill>
                  <a:latin typeface="Calibri"/>
                  <a:ea typeface="Calibri"/>
                  <a:cs typeface="Calibri"/>
                  <a:sym typeface="Calibri"/>
                </a:rPr>
                <a:t>Numerieke bullet</a:t>
              </a:r>
              <a:endParaRPr b="0" i="0" sz="900" u="none" cap="none" strike="noStrike">
                <a:solidFill>
                  <a:srgbClr val="1A1A20"/>
                </a:solidFill>
                <a:latin typeface="Calibri"/>
                <a:ea typeface="Calibri"/>
                <a:cs typeface="Calibri"/>
                <a:sym typeface="Calibri"/>
              </a:endParaRPr>
            </a:p>
          </p:txBody>
        </p:sp>
        <p:sp>
          <p:nvSpPr>
            <p:cNvPr id="865" name="Google Shape;865;p21"/>
            <p:cNvSpPr/>
            <p:nvPr/>
          </p:nvSpPr>
          <p:spPr>
            <a:xfrm>
              <a:off x="-3604183" y="358518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7</a:t>
              </a:r>
              <a:endParaRPr sz="1400">
                <a:solidFill>
                  <a:schemeClr val="dk1"/>
                </a:solidFill>
                <a:latin typeface="Times New Roman"/>
                <a:ea typeface="Times New Roman"/>
                <a:cs typeface="Times New Roman"/>
                <a:sym typeface="Times New Roman"/>
              </a:endParaRPr>
            </a:p>
          </p:txBody>
        </p:sp>
        <p:sp>
          <p:nvSpPr>
            <p:cNvPr id="866" name="Google Shape;866;p21"/>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lphaUcPeriod"/>
              </a:pPr>
              <a:r>
                <a:rPr b="0" i="0" lang="en" sz="900" u="none" cap="none" strike="noStrike">
                  <a:solidFill>
                    <a:srgbClr val="1A1A20"/>
                  </a:solidFill>
                  <a:latin typeface="Calibri"/>
                  <a:ea typeface="Calibri"/>
                  <a:cs typeface="Calibri"/>
                  <a:sym typeface="Calibri"/>
                </a:rPr>
                <a:t>Alfabetische bullet</a:t>
              </a:r>
              <a:endParaRPr b="0" i="0" sz="900" u="none" cap="none" strike="noStrike">
                <a:solidFill>
                  <a:srgbClr val="1A1A20"/>
                </a:solidFill>
                <a:latin typeface="Calibri"/>
                <a:ea typeface="Calibri"/>
                <a:cs typeface="Calibri"/>
                <a:sym typeface="Calibri"/>
              </a:endParaRPr>
            </a:p>
          </p:txBody>
        </p:sp>
        <p:sp>
          <p:nvSpPr>
            <p:cNvPr id="867" name="Google Shape;867;p21"/>
            <p:cNvSpPr/>
            <p:nvPr/>
          </p:nvSpPr>
          <p:spPr>
            <a:xfrm>
              <a:off x="-3604183" y="387647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8</a:t>
              </a:r>
              <a:endParaRPr sz="1400">
                <a:solidFill>
                  <a:schemeClr val="dk1"/>
                </a:solidFill>
                <a:latin typeface="Times New Roman"/>
                <a:ea typeface="Times New Roman"/>
                <a:cs typeface="Times New Roman"/>
                <a:sym typeface="Times New Roman"/>
              </a:endParaRPr>
            </a:p>
          </p:txBody>
        </p:sp>
        <p:sp>
          <p:nvSpPr>
            <p:cNvPr id="868" name="Google Shape;868;p21"/>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en"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869" name="Google Shape;869;p21"/>
            <p:cNvSpPr/>
            <p:nvPr/>
          </p:nvSpPr>
          <p:spPr>
            <a:xfrm>
              <a:off x="-3604183" y="416859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9</a:t>
              </a:r>
              <a:endParaRPr sz="1400">
                <a:solidFill>
                  <a:schemeClr val="dk1"/>
                </a:solidFill>
                <a:latin typeface="Times New Roman"/>
                <a:ea typeface="Times New Roman"/>
                <a:cs typeface="Times New Roman"/>
                <a:sym typeface="Times New Roman"/>
              </a:endParaRPr>
            </a:p>
          </p:txBody>
        </p:sp>
        <p:sp>
          <p:nvSpPr>
            <p:cNvPr id="870" name="Google Shape;870;p21"/>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en" sz="1200" u="none" cap="none" strike="noStrike">
                  <a:solidFill>
                    <a:schemeClr val="dk1"/>
                  </a:solidFill>
                  <a:latin typeface="Calibri"/>
                  <a:ea typeface="Calibri"/>
                  <a:cs typeface="Calibri"/>
                  <a:sym typeface="Calibri"/>
                </a:rPr>
                <a:t>KOP #2</a:t>
              </a:r>
              <a:endParaRPr sz="1400">
                <a:solidFill>
                  <a:schemeClr val="dk1"/>
                </a:solidFill>
                <a:latin typeface="Times New Roman"/>
                <a:ea typeface="Times New Roman"/>
                <a:cs typeface="Times New Roman"/>
                <a:sym typeface="Times New Roman"/>
              </a:endParaRPr>
            </a:p>
          </p:txBody>
        </p:sp>
        <p:sp>
          <p:nvSpPr>
            <p:cNvPr id="871" name="Google Shape;871;p21"/>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grpSp>
          <p:nvGrpSpPr>
            <p:cNvPr id="872" name="Google Shape;872;p21"/>
            <p:cNvGrpSpPr/>
            <p:nvPr/>
          </p:nvGrpSpPr>
          <p:grpSpPr>
            <a:xfrm>
              <a:off x="-376736" y="4400186"/>
              <a:ext cx="283685" cy="283685"/>
              <a:chOff x="-510741" y="5913713"/>
              <a:chExt cx="267555" cy="267555"/>
            </a:xfrm>
          </p:grpSpPr>
          <p:sp>
            <p:nvSpPr>
              <p:cNvPr id="873" name="Google Shape;873;p21"/>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2"/>
                  </a:solidFill>
                  <a:latin typeface="Calibri"/>
                  <a:ea typeface="Calibri"/>
                  <a:cs typeface="Calibri"/>
                  <a:sym typeface="Calibri"/>
                </a:endParaRPr>
              </a:p>
            </p:txBody>
          </p:sp>
          <p:sp>
            <p:nvSpPr>
              <p:cNvPr descr="Informatie" id="874" name="Google Shape;874;p21"/>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chemeClr val="lt2"/>
                  </a:solidFill>
                  <a:latin typeface="Calibri"/>
                  <a:ea typeface="Calibri"/>
                  <a:cs typeface="Calibri"/>
                  <a:sym typeface="Calibri"/>
                </a:endParaRPr>
              </a:p>
            </p:txBody>
          </p:sp>
        </p:grpSp>
        <p:grpSp>
          <p:nvGrpSpPr>
            <p:cNvPr id="875" name="Google Shape;875;p21"/>
            <p:cNvGrpSpPr/>
            <p:nvPr/>
          </p:nvGrpSpPr>
          <p:grpSpPr>
            <a:xfrm>
              <a:off x="-3605171" y="458674"/>
              <a:ext cx="3234311" cy="558875"/>
              <a:chOff x="-3605171" y="458674"/>
              <a:chExt cx="3234311" cy="558875"/>
            </a:xfrm>
          </p:grpSpPr>
          <p:sp>
            <p:nvSpPr>
              <p:cNvPr id="876" name="Google Shape;876;p21"/>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en" sz="700">
                    <a:solidFill>
                      <a:srgbClr val="211F26"/>
                    </a:solidFill>
                    <a:latin typeface="Calibri"/>
                    <a:ea typeface="Calibri"/>
                    <a:cs typeface="Calibri"/>
                    <a:sym typeface="Calibri"/>
                  </a:rPr>
                  <a:t>Start</a:t>
                </a:r>
                <a:endParaRPr sz="1400">
                  <a:solidFill>
                    <a:schemeClr val="lt1"/>
                  </a:solidFill>
                  <a:latin typeface="Times New Roman"/>
                  <a:ea typeface="Times New Roman"/>
                  <a:cs typeface="Times New Roman"/>
                  <a:sym typeface="Times New Roman"/>
                </a:endParaRPr>
              </a:p>
            </p:txBody>
          </p:sp>
          <p:sp>
            <p:nvSpPr>
              <p:cNvPr id="877" name="Google Shape;877;p21"/>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878" name="Google Shape;878;p21"/>
              <p:cNvGrpSpPr/>
              <p:nvPr/>
            </p:nvGrpSpPr>
            <p:grpSpPr>
              <a:xfrm>
                <a:off x="-3386247" y="830871"/>
                <a:ext cx="139423" cy="109566"/>
                <a:chOff x="-2866744" y="827071"/>
                <a:chExt cx="168701" cy="132575"/>
              </a:xfrm>
            </p:grpSpPr>
            <p:grpSp>
              <p:nvGrpSpPr>
                <p:cNvPr id="879" name="Google Shape;879;p21"/>
                <p:cNvGrpSpPr/>
                <p:nvPr/>
              </p:nvGrpSpPr>
              <p:grpSpPr>
                <a:xfrm>
                  <a:off x="-2866744" y="827071"/>
                  <a:ext cx="168701" cy="132575"/>
                  <a:chOff x="-2866744" y="827071"/>
                  <a:chExt cx="168701" cy="132575"/>
                </a:xfrm>
              </p:grpSpPr>
              <p:cxnSp>
                <p:nvCxnSpPr>
                  <p:cNvPr id="880" name="Google Shape;880;p21"/>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881" name="Google Shape;881;p21"/>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882" name="Google Shape;882;p21"/>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883" name="Google Shape;883;p21"/>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884" name="Google Shape;884;p21"/>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885" name="Google Shape;885;p21"/>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886" name="Google Shape;886;p21"/>
              <p:cNvGrpSpPr/>
              <p:nvPr/>
            </p:nvGrpSpPr>
            <p:grpSpPr>
              <a:xfrm>
                <a:off x="-3605171" y="830871"/>
                <a:ext cx="139423" cy="109566"/>
                <a:chOff x="-2866744" y="518074"/>
                <a:chExt cx="168701" cy="132575"/>
              </a:xfrm>
            </p:grpSpPr>
            <p:grpSp>
              <p:nvGrpSpPr>
                <p:cNvPr id="887" name="Google Shape;887;p21"/>
                <p:cNvGrpSpPr/>
                <p:nvPr/>
              </p:nvGrpSpPr>
              <p:grpSpPr>
                <a:xfrm>
                  <a:off x="-2866744" y="518074"/>
                  <a:ext cx="168701" cy="132575"/>
                  <a:chOff x="-2866744" y="518074"/>
                  <a:chExt cx="168701" cy="132575"/>
                </a:xfrm>
              </p:grpSpPr>
              <p:cxnSp>
                <p:nvCxnSpPr>
                  <p:cNvPr id="888" name="Google Shape;888;p21"/>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889" name="Google Shape;889;p21"/>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890" name="Google Shape;890;p21"/>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891" name="Google Shape;891;p21"/>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892" name="Google Shape;892;p21"/>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893" name="Google Shape;893;p21"/>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894" name="Google Shape;894;p21"/>
              <p:cNvCxnSpPr/>
              <p:nvPr/>
            </p:nvCxnSpPr>
            <p:spPr>
              <a:xfrm flipH="1" rot="10800000">
                <a:off x="-3459956" y="588169"/>
                <a:ext cx="547687" cy="219076"/>
              </a:xfrm>
              <a:prstGeom prst="straightConnector1">
                <a:avLst/>
              </a:prstGeom>
              <a:noFill/>
              <a:ln cap="rnd" cmpd="sng" w="19050">
                <a:solidFill>
                  <a:srgbClr val="1A1A20"/>
                </a:solidFill>
                <a:prstDash val="solid"/>
                <a:round/>
                <a:headEnd len="med" w="med" type="oval"/>
                <a:tailEnd len="sm" w="sm" type="none"/>
              </a:ln>
            </p:spPr>
          </p:cxnSp>
          <p:cxnSp>
            <p:nvCxnSpPr>
              <p:cNvPr id="895" name="Google Shape;895;p21"/>
              <p:cNvCxnSpPr/>
              <p:nvPr/>
            </p:nvCxnSpPr>
            <p:spPr>
              <a:xfrm>
                <a:off x="-3224213" y="828675"/>
                <a:ext cx="319088" cy="0"/>
              </a:xfrm>
              <a:prstGeom prst="straightConnector1">
                <a:avLst/>
              </a:prstGeom>
              <a:noFill/>
              <a:ln cap="rnd" cmpd="sng" w="19050">
                <a:solidFill>
                  <a:srgbClr val="1A1A20"/>
                </a:solidFill>
                <a:prstDash val="solid"/>
                <a:round/>
                <a:headEnd len="med" w="med" type="oval"/>
                <a:tailEnd len="sm" w="sm" type="none"/>
              </a:ln>
            </p:spPr>
          </p:cxnSp>
          <p:sp>
            <p:nvSpPr>
              <p:cNvPr id="896" name="Google Shape;896;p21"/>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omhoog</a:t>
                </a:r>
                <a:endParaRPr sz="1400">
                  <a:solidFill>
                    <a:schemeClr val="dk1"/>
                  </a:solidFill>
                  <a:latin typeface="Times New Roman"/>
                  <a:ea typeface="Times New Roman"/>
                  <a:cs typeface="Times New Roman"/>
                  <a:sym typeface="Times New Roman"/>
                </a:endParaRPr>
              </a:p>
            </p:txBody>
          </p:sp>
          <p:sp>
            <p:nvSpPr>
              <p:cNvPr id="897" name="Google Shape;897;p21"/>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omlaag</a:t>
                </a:r>
                <a:endParaRPr sz="1400">
                  <a:solidFill>
                    <a:schemeClr val="dk1"/>
                  </a:solidFill>
                  <a:latin typeface="Times New Roman"/>
                  <a:ea typeface="Times New Roman"/>
                  <a:cs typeface="Times New Roman"/>
                  <a:sym typeface="Times New Roman"/>
                </a:endParaRPr>
              </a:p>
            </p:txBody>
          </p:sp>
          <p:grpSp>
            <p:nvGrpSpPr>
              <p:cNvPr id="898" name="Google Shape;898;p21"/>
              <p:cNvGrpSpPr/>
              <p:nvPr/>
            </p:nvGrpSpPr>
            <p:grpSpPr>
              <a:xfrm>
                <a:off x="-2916763" y="769168"/>
                <a:ext cx="268738" cy="248381"/>
                <a:chOff x="-2916763" y="769168"/>
                <a:chExt cx="268738" cy="248381"/>
              </a:xfrm>
            </p:grpSpPr>
            <p:sp>
              <p:nvSpPr>
                <p:cNvPr id="899" name="Google Shape;899;p21"/>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900" name="Google Shape;900;p21"/>
                <p:cNvGrpSpPr/>
                <p:nvPr/>
              </p:nvGrpSpPr>
              <p:grpSpPr>
                <a:xfrm>
                  <a:off x="-2866744" y="827071"/>
                  <a:ext cx="168701" cy="132575"/>
                  <a:chOff x="-2866744" y="827071"/>
                  <a:chExt cx="168701" cy="132575"/>
                </a:xfrm>
              </p:grpSpPr>
              <p:cxnSp>
                <p:nvCxnSpPr>
                  <p:cNvPr id="901" name="Google Shape;901;p21"/>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902" name="Google Shape;902;p21"/>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903" name="Google Shape;903;p21"/>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904" name="Google Shape;904;p21"/>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905" name="Google Shape;905;p21"/>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906" name="Google Shape;906;p21"/>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907" name="Google Shape;907;p21"/>
              <p:cNvGrpSpPr/>
              <p:nvPr/>
            </p:nvGrpSpPr>
            <p:grpSpPr>
              <a:xfrm>
                <a:off x="-2916763" y="460171"/>
                <a:ext cx="268738" cy="248381"/>
                <a:chOff x="-2916763" y="460171"/>
                <a:chExt cx="268738" cy="248381"/>
              </a:xfrm>
            </p:grpSpPr>
            <p:sp>
              <p:nvSpPr>
                <p:cNvPr id="908" name="Google Shape;908;p21"/>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909" name="Google Shape;909;p21"/>
                <p:cNvGrpSpPr/>
                <p:nvPr/>
              </p:nvGrpSpPr>
              <p:grpSpPr>
                <a:xfrm>
                  <a:off x="-2866744" y="518074"/>
                  <a:ext cx="168701" cy="132575"/>
                  <a:chOff x="-2866744" y="518074"/>
                  <a:chExt cx="168701" cy="132575"/>
                </a:xfrm>
              </p:grpSpPr>
              <p:cxnSp>
                <p:nvCxnSpPr>
                  <p:cNvPr id="910" name="Google Shape;910;p21"/>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911" name="Google Shape;911;p21"/>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912" name="Google Shape;912;p21"/>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913" name="Google Shape;913;p21"/>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914" name="Google Shape;914;p21"/>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915" name="Google Shape;915;p21"/>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grpSp>
        <p:nvGrpSpPr>
          <p:cNvPr id="916" name="Google Shape;916;p21"/>
          <p:cNvGrpSpPr/>
          <p:nvPr/>
        </p:nvGrpSpPr>
        <p:grpSpPr>
          <a:xfrm>
            <a:off x="9283196" y="0"/>
            <a:ext cx="2770040" cy="3952985"/>
            <a:chOff x="-3786437" y="0"/>
            <a:chExt cx="3693386" cy="5270646"/>
          </a:xfrm>
        </p:grpSpPr>
        <p:sp>
          <p:nvSpPr>
            <p:cNvPr id="917" name="Google Shape;917;p21"/>
            <p:cNvSpPr/>
            <p:nvPr/>
          </p:nvSpPr>
          <p:spPr>
            <a:xfrm>
              <a:off x="-3786437" y="4442646"/>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sp>
          <p:nvSpPr>
            <p:cNvPr id="918" name="Google Shape;918;p21"/>
            <p:cNvSpPr/>
            <p:nvPr/>
          </p:nvSpPr>
          <p:spPr>
            <a:xfrm>
              <a:off x="-3786165" y="0"/>
              <a:ext cx="3593091" cy="4440791"/>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AFBEELDING INVOEGEN/OPMAKEN</a:t>
              </a:r>
              <a:endParaRPr sz="1400">
                <a:solidFill>
                  <a:schemeClr val="lt1"/>
                </a:solidFill>
                <a:latin typeface="Times New Roman"/>
                <a:ea typeface="Times New Roman"/>
                <a:cs typeface="Times New Roman"/>
                <a:sym typeface="Times New Roman"/>
              </a:endParaRPr>
            </a:p>
          </p:txBody>
        </p:sp>
        <p:sp>
          <p:nvSpPr>
            <p:cNvPr id="919" name="Google Shape;919;p21"/>
            <p:cNvSpPr/>
            <p:nvPr/>
          </p:nvSpPr>
          <p:spPr>
            <a:xfrm>
              <a:off x="-3603587" y="46532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920" name="Google Shape;920;p21"/>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Wanneer nodig, verwijder de bestaande afbeelding d.m.v. de </a:t>
              </a:r>
              <a:r>
                <a:rPr b="1" i="0" lang="en" sz="900" u="none" cap="none" strike="noStrike">
                  <a:solidFill>
                    <a:srgbClr val="000000"/>
                  </a:solidFill>
                  <a:latin typeface="Calibri"/>
                  <a:ea typeface="Calibri"/>
                  <a:cs typeface="Calibri"/>
                  <a:sym typeface="Calibri"/>
                </a:rPr>
                <a:t>‘Backspace toets’</a:t>
              </a:r>
              <a:r>
                <a:rPr b="0" i="0" lang="en" sz="900" u="none" cap="none" strike="noStrike">
                  <a:solidFill>
                    <a:srgbClr val="000000"/>
                  </a:solidFill>
                  <a:latin typeface="Calibri"/>
                  <a:ea typeface="Calibri"/>
                  <a:cs typeface="Calibri"/>
                  <a:sym typeface="Calibri"/>
                </a:rPr>
                <a:t>. Klik op het pictogram om een nieuwe afbeelding in te voegen </a:t>
              </a:r>
              <a:r>
                <a:rPr b="0" i="1" lang="en" sz="900" u="none" cap="none" strike="noStrike">
                  <a:solidFill>
                    <a:srgbClr val="000000"/>
                  </a:solidFill>
                  <a:latin typeface="Calibri"/>
                  <a:ea typeface="Calibri"/>
                  <a:cs typeface="Calibri"/>
                  <a:sym typeface="Calibri"/>
                </a:rPr>
                <a:t>(zie onderstaand voorbeeld)</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921" name="Google Shape;921;p21"/>
            <p:cNvGrpSpPr/>
            <p:nvPr/>
          </p:nvGrpSpPr>
          <p:grpSpPr>
            <a:xfrm>
              <a:off x="-3316179" y="1231351"/>
              <a:ext cx="294789" cy="346676"/>
              <a:chOff x="14466489" y="1001522"/>
              <a:chExt cx="290627" cy="341782"/>
            </a:xfrm>
          </p:grpSpPr>
          <p:sp>
            <p:nvSpPr>
              <p:cNvPr id="922" name="Google Shape;922;p21"/>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923" name="Google Shape;923;p21"/>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924" name="Google Shape;924;p21"/>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925" name="Google Shape;925;p21"/>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926" name="Google Shape;926;p21"/>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927" name="Google Shape;927;p21"/>
              <p:cNvCxnSpPr>
                <a:stCxn id="925"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928" name="Google Shape;928;p21"/>
            <p:cNvSpPr/>
            <p:nvPr/>
          </p:nvSpPr>
          <p:spPr>
            <a:xfrm>
              <a:off x="-3603587" y="172970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929" name="Google Shape;929;p21"/>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Selecteer de gewenste afbeelding</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en klik op </a:t>
              </a:r>
              <a:r>
                <a:rPr b="1" i="0" lang="en" sz="900" u="none" cap="none" strike="noStrike">
                  <a:solidFill>
                    <a:srgbClr val="000000"/>
                  </a:solidFill>
                  <a:latin typeface="Calibri"/>
                  <a:ea typeface="Calibri"/>
                  <a:cs typeface="Calibri"/>
                  <a:sym typeface="Calibri"/>
                </a:rPr>
                <a:t>‘Invoegen’</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930" name="Google Shape;930;p21"/>
            <p:cNvGrpSpPr/>
            <p:nvPr/>
          </p:nvGrpSpPr>
          <p:grpSpPr>
            <a:xfrm>
              <a:off x="-3311319" y="2164285"/>
              <a:ext cx="825500" cy="209550"/>
              <a:chOff x="13504624" y="2482850"/>
              <a:chExt cx="825500" cy="209550"/>
            </a:xfrm>
          </p:grpSpPr>
          <p:sp>
            <p:nvSpPr>
              <p:cNvPr id="931" name="Google Shape;931;p21"/>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en" sz="700">
                    <a:solidFill>
                      <a:srgbClr val="211F26"/>
                    </a:solidFill>
                    <a:latin typeface="Calibri"/>
                    <a:ea typeface="Calibri"/>
                    <a:cs typeface="Calibri"/>
                    <a:sym typeface="Calibri"/>
                  </a:rPr>
                  <a:t>Invoegen</a:t>
                </a:r>
                <a:endParaRPr sz="1400">
                  <a:solidFill>
                    <a:schemeClr val="lt1"/>
                  </a:solidFill>
                  <a:latin typeface="Times New Roman"/>
                  <a:ea typeface="Times New Roman"/>
                  <a:cs typeface="Times New Roman"/>
                  <a:sym typeface="Times New Roman"/>
                </a:endParaRPr>
              </a:p>
            </p:txBody>
          </p:sp>
          <p:cxnSp>
            <p:nvCxnSpPr>
              <p:cNvPr id="932" name="Google Shape;932;p21"/>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933" name="Google Shape;933;p21"/>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934" name="Google Shape;934;p21"/>
            <p:cNvSpPr/>
            <p:nvPr/>
          </p:nvSpPr>
          <p:spPr>
            <a:xfrm>
              <a:off x="-3603587" y="255335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935" name="Google Shape;935;p21"/>
            <p:cNvSpPr/>
            <p:nvPr/>
          </p:nvSpPr>
          <p:spPr>
            <a:xfrm>
              <a:off x="-3319415" y="2553360"/>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Om de afbeelding te schalen of bij te snijden, ga naar de tab </a:t>
              </a:r>
              <a:r>
                <a:rPr b="1" i="0" lang="en" sz="900" u="none" cap="none" strike="noStrike">
                  <a:solidFill>
                    <a:srgbClr val="000000"/>
                  </a:solidFill>
                  <a:latin typeface="Calibri"/>
                  <a:ea typeface="Calibri"/>
                  <a:cs typeface="Calibri"/>
                  <a:sym typeface="Calibri"/>
                </a:rPr>
                <a:t>‘Hulpmiddelen voor afbeeldingen - Opmaak’</a:t>
              </a:r>
              <a:r>
                <a:rPr b="0" i="0" lang="en" sz="900" u="none" cap="none" strike="noStrike">
                  <a:solidFill>
                    <a:srgbClr val="000000"/>
                  </a:solidFill>
                  <a:latin typeface="Calibri"/>
                  <a:ea typeface="Calibri"/>
                  <a:cs typeface="Calibri"/>
                  <a:sym typeface="Calibri"/>
                </a:rPr>
                <a:t> en klik op de knop </a:t>
              </a:r>
              <a:r>
                <a:rPr b="1" i="0" lang="en" sz="900" u="none" cap="none" strike="noStrike">
                  <a:solidFill>
                    <a:srgbClr val="000000"/>
                  </a:solidFill>
                  <a:latin typeface="Calibri"/>
                  <a:ea typeface="Calibri"/>
                  <a:cs typeface="Calibri"/>
                  <a:sym typeface="Calibri"/>
                </a:rPr>
                <a:t>‘Bijsnijden’</a:t>
              </a:r>
              <a:r>
                <a:rPr b="0" i="0" lang="en" sz="900" u="none" cap="none" strike="noStrike">
                  <a:solidFill>
                    <a:srgbClr val="000000"/>
                  </a:solidFill>
                  <a:latin typeface="Calibri"/>
                  <a:ea typeface="Calibri"/>
                  <a:cs typeface="Calibri"/>
                  <a:sym typeface="Calibri"/>
                </a:rPr>
                <a:t>. Schaal met de bolletjes de afbeelding en met de hoekjes het afbeeldingskader.</a:t>
              </a:r>
              <a:endParaRPr sz="1400">
                <a:solidFill>
                  <a:schemeClr val="dk1"/>
                </a:solidFill>
                <a:latin typeface="Times New Roman"/>
                <a:ea typeface="Times New Roman"/>
                <a:cs typeface="Times New Roman"/>
                <a:sym typeface="Times New Roman"/>
              </a:endParaRPr>
            </a:p>
          </p:txBody>
        </p:sp>
        <p:grpSp>
          <p:nvGrpSpPr>
            <p:cNvPr id="936" name="Google Shape;936;p21"/>
            <p:cNvGrpSpPr/>
            <p:nvPr/>
          </p:nvGrpSpPr>
          <p:grpSpPr>
            <a:xfrm>
              <a:off x="-3408294" y="3643742"/>
              <a:ext cx="622283" cy="612920"/>
              <a:chOff x="12617641" y="3403239"/>
              <a:chExt cx="752963" cy="741634"/>
            </a:xfrm>
          </p:grpSpPr>
          <p:grpSp>
            <p:nvGrpSpPr>
              <p:cNvPr id="937" name="Google Shape;937;p21"/>
              <p:cNvGrpSpPr/>
              <p:nvPr/>
            </p:nvGrpSpPr>
            <p:grpSpPr>
              <a:xfrm>
                <a:off x="12771530" y="3403239"/>
                <a:ext cx="467176" cy="448491"/>
                <a:chOff x="12782157" y="3403239"/>
                <a:chExt cx="467176" cy="448491"/>
              </a:xfrm>
            </p:grpSpPr>
            <p:grpSp>
              <p:nvGrpSpPr>
                <p:cNvPr id="938" name="Google Shape;938;p21"/>
                <p:cNvGrpSpPr/>
                <p:nvPr/>
              </p:nvGrpSpPr>
              <p:grpSpPr>
                <a:xfrm>
                  <a:off x="12782157" y="3403239"/>
                  <a:ext cx="412976" cy="396132"/>
                  <a:chOff x="13554906" y="3320109"/>
                  <a:chExt cx="443917" cy="425811"/>
                </a:xfrm>
              </p:grpSpPr>
              <p:grpSp>
                <p:nvGrpSpPr>
                  <p:cNvPr id="939" name="Google Shape;939;p21"/>
                  <p:cNvGrpSpPr/>
                  <p:nvPr/>
                </p:nvGrpSpPr>
                <p:grpSpPr>
                  <a:xfrm>
                    <a:off x="13554906" y="3320109"/>
                    <a:ext cx="443917" cy="425811"/>
                    <a:chOff x="12909684" y="1276143"/>
                    <a:chExt cx="443917" cy="425811"/>
                  </a:xfrm>
                </p:grpSpPr>
                <p:sp>
                  <p:nvSpPr>
                    <p:cNvPr id="940" name="Google Shape;940;p21"/>
                    <p:cNvSpPr/>
                    <p:nvPr/>
                  </p:nvSpPr>
                  <p:spPr>
                    <a:xfrm>
                      <a:off x="12909689"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941" name="Google Shape;941;p21"/>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942" name="Google Shape;942;p21"/>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943" name="Google Shape;943;p21"/>
                  <p:cNvPicPr preferRelativeResize="0"/>
                  <p:nvPr/>
                </p:nvPicPr>
                <p:blipFill rotWithShape="1">
                  <a:blip r:embed="rId2">
                    <a:alphaModFix/>
                  </a:blip>
                  <a:srcRect b="0" l="0" r="0" t="0"/>
                  <a:stretch/>
                </p:blipFill>
                <p:spPr>
                  <a:xfrm>
                    <a:off x="13567296" y="3424991"/>
                    <a:ext cx="173367" cy="140220"/>
                  </a:xfrm>
                  <a:prstGeom prst="rect">
                    <a:avLst/>
                  </a:prstGeom>
                  <a:noFill/>
                  <a:ln>
                    <a:noFill/>
                  </a:ln>
                </p:spPr>
              </p:pic>
              <p:pic>
                <p:nvPicPr>
                  <p:cNvPr id="944" name="Google Shape;944;p21"/>
                  <p:cNvPicPr preferRelativeResize="0"/>
                  <p:nvPr/>
                </p:nvPicPr>
                <p:blipFill rotWithShape="1">
                  <a:blip r:embed="rId2">
                    <a:alphaModFix/>
                  </a:blip>
                  <a:srcRect b="0" l="0" r="0" t="0"/>
                  <a:stretch/>
                </p:blipFill>
                <p:spPr>
                  <a:xfrm flipH="1">
                    <a:off x="13635599" y="3449265"/>
                    <a:ext cx="173367" cy="111424"/>
                  </a:xfrm>
                  <a:prstGeom prst="rect">
                    <a:avLst/>
                  </a:prstGeom>
                  <a:noFill/>
                  <a:ln>
                    <a:noFill/>
                  </a:ln>
                </p:spPr>
              </p:pic>
            </p:grpSp>
            <p:grpSp>
              <p:nvGrpSpPr>
                <p:cNvPr id="945" name="Google Shape;945;p21"/>
                <p:cNvGrpSpPr/>
                <p:nvPr/>
              </p:nvGrpSpPr>
              <p:grpSpPr>
                <a:xfrm>
                  <a:off x="13103513" y="3705268"/>
                  <a:ext cx="145820" cy="146462"/>
                  <a:chOff x="13096169" y="3602278"/>
                  <a:chExt cx="145820" cy="146462"/>
                </a:xfrm>
              </p:grpSpPr>
              <p:sp>
                <p:nvSpPr>
                  <p:cNvPr id="946" name="Google Shape;946;p21"/>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947" name="Google Shape;947;p21"/>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948" name="Google Shape;948;p21"/>
                <p:cNvGrpSpPr/>
                <p:nvPr/>
              </p:nvGrpSpPr>
              <p:grpSpPr>
                <a:xfrm rot="10800000">
                  <a:off x="13061402" y="3665637"/>
                  <a:ext cx="145820" cy="146462"/>
                  <a:chOff x="13096169" y="3602278"/>
                  <a:chExt cx="145820" cy="146462"/>
                </a:xfrm>
              </p:grpSpPr>
              <p:sp>
                <p:nvSpPr>
                  <p:cNvPr id="949" name="Google Shape;949;p21"/>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950" name="Google Shape;950;p21"/>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951" name="Google Shape;951;p21"/>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en" sz="700">
                    <a:solidFill>
                      <a:srgbClr val="211F26"/>
                    </a:solidFill>
                    <a:latin typeface="Calibri"/>
                    <a:ea typeface="Calibri"/>
                    <a:cs typeface="Calibri"/>
                    <a:sym typeface="Calibri"/>
                  </a:rPr>
                  <a:t>Bijsnijden</a:t>
                </a:r>
                <a:endParaRPr sz="1400">
                  <a:solidFill>
                    <a:schemeClr val="lt1"/>
                  </a:solidFill>
                  <a:latin typeface="Times New Roman"/>
                  <a:ea typeface="Times New Roman"/>
                  <a:cs typeface="Times New Roman"/>
                  <a:sym typeface="Times New Roman"/>
                </a:endParaRPr>
              </a:p>
            </p:txBody>
          </p:sp>
          <p:sp>
            <p:nvSpPr>
              <p:cNvPr id="952" name="Google Shape;952;p21"/>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953" name="Google Shape;953;p21"/>
            <p:cNvGrpSpPr/>
            <p:nvPr/>
          </p:nvGrpSpPr>
          <p:grpSpPr>
            <a:xfrm>
              <a:off x="-376736" y="4271597"/>
              <a:ext cx="283685" cy="283685"/>
              <a:chOff x="-510741" y="5913713"/>
              <a:chExt cx="267555" cy="267555"/>
            </a:xfrm>
          </p:grpSpPr>
          <p:sp>
            <p:nvSpPr>
              <p:cNvPr id="954" name="Google Shape;954;p21"/>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955" name="Google Shape;955;p21"/>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sp>
        <p:nvSpPr>
          <p:cNvPr id="956" name="Google Shape;956;p21"/>
          <p:cNvSpPr txBox="1"/>
          <p:nvPr>
            <p:ph idx="11" type="ftr"/>
          </p:nvPr>
        </p:nvSpPr>
        <p:spPr>
          <a:xfrm>
            <a:off x="366985" y="5407068"/>
            <a:ext cx="3086100" cy="1134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7" name="Google Shape;957;p21"/>
          <p:cNvSpPr txBox="1"/>
          <p:nvPr>
            <p:ph idx="12" type="sldNum"/>
          </p:nvPr>
        </p:nvSpPr>
        <p:spPr>
          <a:xfrm>
            <a:off x="8458472" y="5434068"/>
            <a:ext cx="270000" cy="113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x Afbeelding + Titel" showMasterSp="0">
  <p:cSld name="2x Afbeelding + Titel">
    <p:spTree>
      <p:nvGrpSpPr>
        <p:cNvPr id="958" name="Shape 958"/>
        <p:cNvGrpSpPr/>
        <p:nvPr/>
      </p:nvGrpSpPr>
      <p:grpSpPr>
        <a:xfrm>
          <a:off x="0" y="0"/>
          <a:ext cx="0" cy="0"/>
          <a:chOff x="0" y="0"/>
          <a:chExt cx="0" cy="0"/>
        </a:xfrm>
      </p:grpSpPr>
      <p:sp>
        <p:nvSpPr>
          <p:cNvPr id="959" name="Google Shape;959;p22"/>
          <p:cNvSpPr/>
          <p:nvPr>
            <p:ph idx="2" type="pic"/>
          </p:nvPr>
        </p:nvSpPr>
        <p:spPr>
          <a:xfrm>
            <a:off x="385763" y="1275606"/>
            <a:ext cx="4050000" cy="3269700"/>
          </a:xfrm>
          <a:prstGeom prst="rect">
            <a:avLst/>
          </a:prstGeom>
          <a:noFill/>
          <a:ln>
            <a:noFill/>
          </a:ln>
        </p:spPr>
      </p:sp>
      <p:sp>
        <p:nvSpPr>
          <p:cNvPr id="960" name="Google Shape;960;p22"/>
          <p:cNvSpPr/>
          <p:nvPr>
            <p:ph idx="3" type="pic"/>
          </p:nvPr>
        </p:nvSpPr>
        <p:spPr>
          <a:xfrm>
            <a:off x="4706100" y="1275606"/>
            <a:ext cx="4050000" cy="3269700"/>
          </a:xfrm>
          <a:prstGeom prst="rect">
            <a:avLst/>
          </a:prstGeom>
          <a:noFill/>
          <a:ln>
            <a:noFill/>
          </a:ln>
        </p:spPr>
      </p:sp>
      <p:grpSp>
        <p:nvGrpSpPr>
          <p:cNvPr id="961" name="Google Shape;961;p22"/>
          <p:cNvGrpSpPr/>
          <p:nvPr/>
        </p:nvGrpSpPr>
        <p:grpSpPr>
          <a:xfrm>
            <a:off x="-2839828" y="0"/>
            <a:ext cx="2770040" cy="4019512"/>
            <a:chOff x="-3786437" y="0"/>
            <a:chExt cx="3693386" cy="5359349"/>
          </a:xfrm>
        </p:grpSpPr>
        <p:sp>
          <p:nvSpPr>
            <p:cNvPr id="962" name="Google Shape;962;p22"/>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TEKSTNIVEAUS KIEZEN</a:t>
              </a:r>
              <a:endParaRPr sz="1400">
                <a:solidFill>
                  <a:schemeClr val="lt1"/>
                </a:solidFill>
                <a:latin typeface="Times New Roman"/>
                <a:ea typeface="Times New Roman"/>
                <a:cs typeface="Times New Roman"/>
                <a:sym typeface="Times New Roman"/>
              </a:endParaRPr>
            </a:p>
          </p:txBody>
        </p:sp>
        <p:sp>
          <p:nvSpPr>
            <p:cNvPr id="963" name="Google Shape;963;p22"/>
            <p:cNvSpPr/>
            <p:nvPr/>
          </p:nvSpPr>
          <p:spPr>
            <a:xfrm>
              <a:off x="-3604183" y="183748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964" name="Google Shape;964;p22"/>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Bullet</a:t>
              </a:r>
              <a:endParaRPr b="0" i="0" sz="900" u="none" cap="none" strike="noStrike">
                <a:solidFill>
                  <a:srgbClr val="1A1A20"/>
                </a:solidFill>
                <a:latin typeface="Calibri"/>
                <a:ea typeface="Calibri"/>
                <a:cs typeface="Calibri"/>
                <a:sym typeface="Calibri"/>
              </a:endParaRPr>
            </a:p>
          </p:txBody>
        </p:sp>
        <p:sp>
          <p:nvSpPr>
            <p:cNvPr id="965" name="Google Shape;965;p22"/>
            <p:cNvSpPr/>
            <p:nvPr/>
          </p:nvSpPr>
          <p:spPr>
            <a:xfrm>
              <a:off x="-3604183" y="212876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966" name="Google Shape;966;p22"/>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Gebruik onder de tab </a:t>
              </a:r>
              <a:r>
                <a:rPr b="1" i="0" lang="en" sz="900" u="none" cap="none" strike="noStrike">
                  <a:solidFill>
                    <a:srgbClr val="000000"/>
                  </a:solidFill>
                  <a:latin typeface="Calibri"/>
                  <a:ea typeface="Calibri"/>
                  <a:cs typeface="Calibri"/>
                  <a:sym typeface="Calibri"/>
                </a:rPr>
                <a:t>‘Start’</a:t>
              </a:r>
              <a:r>
                <a:rPr b="0" i="0" lang="en" sz="900" u="none" cap="none" strike="noStrike">
                  <a:solidFill>
                    <a:srgbClr val="000000"/>
                  </a:solidFill>
                  <a:latin typeface="Calibri"/>
                  <a:ea typeface="Calibri"/>
                  <a:cs typeface="Calibri"/>
                  <a:sym typeface="Calibri"/>
                </a:rPr>
                <a:t> de </a:t>
              </a:r>
              <a:r>
                <a:rPr b="1" i="0" lang="en" sz="900" u="none" cap="none" strike="noStrike">
                  <a:solidFill>
                    <a:srgbClr val="000000"/>
                  </a:solidFill>
                  <a:latin typeface="Calibri"/>
                  <a:ea typeface="Calibri"/>
                  <a:cs typeface="Calibri"/>
                  <a:sym typeface="Calibri"/>
                </a:rPr>
                <a:t>lijstniveau-knoppen</a:t>
              </a:r>
              <a:r>
                <a:rPr b="0" i="0" lang="en" sz="900" u="none" cap="none" strike="noStrike">
                  <a:solidFill>
                    <a:srgbClr val="000000"/>
                  </a:solidFill>
                  <a:latin typeface="Calibri"/>
                  <a:ea typeface="Calibri"/>
                  <a:cs typeface="Calibri"/>
                  <a:sym typeface="Calibri"/>
                </a:rPr>
                <a:t> om een tekst niveau te kiezen. </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Kies uit:</a:t>
              </a:r>
              <a:endParaRPr sz="1400">
                <a:solidFill>
                  <a:schemeClr val="dk1"/>
                </a:solidFill>
                <a:latin typeface="Times New Roman"/>
                <a:ea typeface="Times New Roman"/>
                <a:cs typeface="Times New Roman"/>
                <a:sym typeface="Times New Roman"/>
              </a:endParaRPr>
            </a:p>
          </p:txBody>
        </p:sp>
        <p:sp>
          <p:nvSpPr>
            <p:cNvPr id="967" name="Google Shape;967;p22"/>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Sub-bullet #1</a:t>
              </a:r>
              <a:endParaRPr sz="1400">
                <a:solidFill>
                  <a:schemeClr val="dk1"/>
                </a:solidFill>
                <a:latin typeface="Times New Roman"/>
                <a:ea typeface="Times New Roman"/>
                <a:cs typeface="Times New Roman"/>
                <a:sym typeface="Times New Roman"/>
              </a:endParaRPr>
            </a:p>
          </p:txBody>
        </p:sp>
        <p:sp>
          <p:nvSpPr>
            <p:cNvPr id="968" name="Google Shape;968;p22"/>
            <p:cNvSpPr/>
            <p:nvPr/>
          </p:nvSpPr>
          <p:spPr>
            <a:xfrm>
              <a:off x="-3604183" y="242005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969" name="Google Shape;969;p22"/>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rgbClr val="1A1A20"/>
                </a:buClr>
                <a:buSzPts val="900"/>
                <a:buFont typeface="Calibri"/>
                <a:buChar char="–"/>
              </a:pPr>
              <a:r>
                <a:rPr b="0" i="0" lang="en" sz="900" u="none" cap="none" strike="noStrike">
                  <a:solidFill>
                    <a:srgbClr val="1A1A20"/>
                  </a:solidFill>
                  <a:latin typeface="Calibri"/>
                  <a:ea typeface="Calibri"/>
                  <a:cs typeface="Calibri"/>
                  <a:sym typeface="Calibri"/>
                </a:rPr>
                <a:t>Sub-bullet</a:t>
              </a:r>
              <a:r>
                <a:rPr b="0" i="0" lang="en" sz="900" u="none" cap="none" strike="noStrike">
                  <a:solidFill>
                    <a:schemeClr val="dk1"/>
                  </a:solidFill>
                  <a:latin typeface="Calibri"/>
                  <a:ea typeface="Calibri"/>
                  <a:cs typeface="Calibri"/>
                  <a:sym typeface="Calibri"/>
                </a:rPr>
                <a:t> #2</a:t>
              </a:r>
              <a:endParaRPr sz="1400">
                <a:solidFill>
                  <a:schemeClr val="dk1"/>
                </a:solidFill>
                <a:latin typeface="Times New Roman"/>
                <a:ea typeface="Times New Roman"/>
                <a:cs typeface="Times New Roman"/>
                <a:sym typeface="Times New Roman"/>
              </a:endParaRPr>
            </a:p>
          </p:txBody>
        </p:sp>
        <p:sp>
          <p:nvSpPr>
            <p:cNvPr id="970" name="Google Shape;970;p22"/>
            <p:cNvSpPr/>
            <p:nvPr/>
          </p:nvSpPr>
          <p:spPr>
            <a:xfrm>
              <a:off x="-3604183" y="2711336"/>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4</a:t>
              </a:r>
              <a:endParaRPr sz="1400">
                <a:solidFill>
                  <a:schemeClr val="dk1"/>
                </a:solidFill>
                <a:latin typeface="Times New Roman"/>
                <a:ea typeface="Times New Roman"/>
                <a:cs typeface="Times New Roman"/>
                <a:sym typeface="Times New Roman"/>
              </a:endParaRPr>
            </a:p>
          </p:txBody>
        </p:sp>
        <p:sp>
          <p:nvSpPr>
            <p:cNvPr id="971" name="Google Shape;971;p22"/>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en" sz="900" u="none" cap="none" strike="noStrike">
                  <a:solidFill>
                    <a:schemeClr val="dk1"/>
                  </a:solidFill>
                  <a:latin typeface="Calibri"/>
                  <a:ea typeface="Calibri"/>
                  <a:cs typeface="Calibri"/>
                  <a:sym typeface="Calibri"/>
                </a:rPr>
                <a:t>Leestekst</a:t>
              </a:r>
              <a:endParaRPr sz="1400">
                <a:solidFill>
                  <a:schemeClr val="dk1"/>
                </a:solidFill>
                <a:latin typeface="Times New Roman"/>
                <a:ea typeface="Times New Roman"/>
                <a:cs typeface="Times New Roman"/>
                <a:sym typeface="Times New Roman"/>
              </a:endParaRPr>
            </a:p>
          </p:txBody>
        </p:sp>
        <p:sp>
          <p:nvSpPr>
            <p:cNvPr id="972" name="Google Shape;972;p22"/>
            <p:cNvSpPr/>
            <p:nvPr/>
          </p:nvSpPr>
          <p:spPr>
            <a:xfrm>
              <a:off x="-3604183" y="3002620"/>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5</a:t>
              </a:r>
              <a:endParaRPr sz="1400">
                <a:solidFill>
                  <a:schemeClr val="dk1"/>
                </a:solidFill>
                <a:latin typeface="Times New Roman"/>
                <a:ea typeface="Times New Roman"/>
                <a:cs typeface="Times New Roman"/>
                <a:sym typeface="Times New Roman"/>
              </a:endParaRPr>
            </a:p>
          </p:txBody>
        </p:sp>
        <p:sp>
          <p:nvSpPr>
            <p:cNvPr id="973" name="Google Shape;973;p22"/>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en" sz="1100" u="none" cap="none" strike="noStrike">
                  <a:solidFill>
                    <a:schemeClr val="dk1"/>
                  </a:solidFill>
                  <a:latin typeface="Calibri"/>
                  <a:ea typeface="Calibri"/>
                  <a:cs typeface="Calibri"/>
                  <a:sym typeface="Calibri"/>
                </a:rPr>
                <a:t>Kop #1</a:t>
              </a:r>
              <a:endParaRPr sz="1400">
                <a:solidFill>
                  <a:schemeClr val="dk1"/>
                </a:solidFill>
                <a:latin typeface="Times New Roman"/>
                <a:ea typeface="Times New Roman"/>
                <a:cs typeface="Times New Roman"/>
                <a:sym typeface="Times New Roman"/>
              </a:endParaRPr>
            </a:p>
          </p:txBody>
        </p:sp>
        <p:sp>
          <p:nvSpPr>
            <p:cNvPr id="974" name="Google Shape;974;p22"/>
            <p:cNvSpPr/>
            <p:nvPr/>
          </p:nvSpPr>
          <p:spPr>
            <a:xfrm>
              <a:off x="-3604183" y="329390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6</a:t>
              </a:r>
              <a:endParaRPr sz="1400">
                <a:solidFill>
                  <a:schemeClr val="dk1"/>
                </a:solidFill>
                <a:latin typeface="Times New Roman"/>
                <a:ea typeface="Times New Roman"/>
                <a:cs typeface="Times New Roman"/>
                <a:sym typeface="Times New Roman"/>
              </a:endParaRPr>
            </a:p>
          </p:txBody>
        </p:sp>
        <p:sp>
          <p:nvSpPr>
            <p:cNvPr id="975" name="Google Shape;975;p22"/>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rabicPeriod"/>
              </a:pPr>
              <a:r>
                <a:rPr b="0" i="0" lang="en" sz="900" u="none" cap="none" strike="noStrike">
                  <a:solidFill>
                    <a:srgbClr val="1A1A20"/>
                  </a:solidFill>
                  <a:latin typeface="Calibri"/>
                  <a:ea typeface="Calibri"/>
                  <a:cs typeface="Calibri"/>
                  <a:sym typeface="Calibri"/>
                </a:rPr>
                <a:t>Numerieke bullet</a:t>
              </a:r>
              <a:endParaRPr b="0" i="0" sz="900" u="none" cap="none" strike="noStrike">
                <a:solidFill>
                  <a:srgbClr val="1A1A20"/>
                </a:solidFill>
                <a:latin typeface="Calibri"/>
                <a:ea typeface="Calibri"/>
                <a:cs typeface="Calibri"/>
                <a:sym typeface="Calibri"/>
              </a:endParaRPr>
            </a:p>
          </p:txBody>
        </p:sp>
        <p:sp>
          <p:nvSpPr>
            <p:cNvPr id="976" name="Google Shape;976;p22"/>
            <p:cNvSpPr/>
            <p:nvPr/>
          </p:nvSpPr>
          <p:spPr>
            <a:xfrm>
              <a:off x="-3604183" y="358518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7</a:t>
              </a:r>
              <a:endParaRPr sz="1400">
                <a:solidFill>
                  <a:schemeClr val="dk1"/>
                </a:solidFill>
                <a:latin typeface="Times New Roman"/>
                <a:ea typeface="Times New Roman"/>
                <a:cs typeface="Times New Roman"/>
                <a:sym typeface="Times New Roman"/>
              </a:endParaRPr>
            </a:p>
          </p:txBody>
        </p:sp>
        <p:sp>
          <p:nvSpPr>
            <p:cNvPr id="977" name="Google Shape;977;p22"/>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lphaUcPeriod"/>
              </a:pPr>
              <a:r>
                <a:rPr b="0" i="0" lang="en" sz="900" u="none" cap="none" strike="noStrike">
                  <a:solidFill>
                    <a:srgbClr val="1A1A20"/>
                  </a:solidFill>
                  <a:latin typeface="Calibri"/>
                  <a:ea typeface="Calibri"/>
                  <a:cs typeface="Calibri"/>
                  <a:sym typeface="Calibri"/>
                </a:rPr>
                <a:t>Alfabetische bullet</a:t>
              </a:r>
              <a:endParaRPr b="0" i="0" sz="900" u="none" cap="none" strike="noStrike">
                <a:solidFill>
                  <a:srgbClr val="1A1A20"/>
                </a:solidFill>
                <a:latin typeface="Calibri"/>
                <a:ea typeface="Calibri"/>
                <a:cs typeface="Calibri"/>
                <a:sym typeface="Calibri"/>
              </a:endParaRPr>
            </a:p>
          </p:txBody>
        </p:sp>
        <p:sp>
          <p:nvSpPr>
            <p:cNvPr id="978" name="Google Shape;978;p22"/>
            <p:cNvSpPr/>
            <p:nvPr/>
          </p:nvSpPr>
          <p:spPr>
            <a:xfrm>
              <a:off x="-3604183" y="387647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8</a:t>
              </a:r>
              <a:endParaRPr sz="1400">
                <a:solidFill>
                  <a:schemeClr val="dk1"/>
                </a:solidFill>
                <a:latin typeface="Times New Roman"/>
                <a:ea typeface="Times New Roman"/>
                <a:cs typeface="Times New Roman"/>
                <a:sym typeface="Times New Roman"/>
              </a:endParaRPr>
            </a:p>
          </p:txBody>
        </p:sp>
        <p:sp>
          <p:nvSpPr>
            <p:cNvPr id="979" name="Google Shape;979;p22"/>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en"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980" name="Google Shape;980;p22"/>
            <p:cNvSpPr/>
            <p:nvPr/>
          </p:nvSpPr>
          <p:spPr>
            <a:xfrm>
              <a:off x="-3604183" y="416859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9</a:t>
              </a:r>
              <a:endParaRPr sz="1400">
                <a:solidFill>
                  <a:schemeClr val="dk1"/>
                </a:solidFill>
                <a:latin typeface="Times New Roman"/>
                <a:ea typeface="Times New Roman"/>
                <a:cs typeface="Times New Roman"/>
                <a:sym typeface="Times New Roman"/>
              </a:endParaRPr>
            </a:p>
          </p:txBody>
        </p:sp>
        <p:sp>
          <p:nvSpPr>
            <p:cNvPr id="981" name="Google Shape;981;p22"/>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en" sz="1200" u="none" cap="none" strike="noStrike">
                  <a:solidFill>
                    <a:schemeClr val="dk1"/>
                  </a:solidFill>
                  <a:latin typeface="Calibri"/>
                  <a:ea typeface="Calibri"/>
                  <a:cs typeface="Calibri"/>
                  <a:sym typeface="Calibri"/>
                </a:rPr>
                <a:t>KOP #2</a:t>
              </a:r>
              <a:endParaRPr sz="1400">
                <a:solidFill>
                  <a:schemeClr val="dk1"/>
                </a:solidFill>
                <a:latin typeface="Times New Roman"/>
                <a:ea typeface="Times New Roman"/>
                <a:cs typeface="Times New Roman"/>
                <a:sym typeface="Times New Roman"/>
              </a:endParaRPr>
            </a:p>
          </p:txBody>
        </p:sp>
        <p:sp>
          <p:nvSpPr>
            <p:cNvPr id="982" name="Google Shape;982;p22"/>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grpSp>
          <p:nvGrpSpPr>
            <p:cNvPr id="983" name="Google Shape;983;p22"/>
            <p:cNvGrpSpPr/>
            <p:nvPr/>
          </p:nvGrpSpPr>
          <p:grpSpPr>
            <a:xfrm>
              <a:off x="-376736" y="4400186"/>
              <a:ext cx="283685" cy="283685"/>
              <a:chOff x="-510741" y="5913713"/>
              <a:chExt cx="267555" cy="267555"/>
            </a:xfrm>
          </p:grpSpPr>
          <p:sp>
            <p:nvSpPr>
              <p:cNvPr id="984" name="Google Shape;984;p22"/>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2"/>
                  </a:solidFill>
                  <a:latin typeface="Calibri"/>
                  <a:ea typeface="Calibri"/>
                  <a:cs typeface="Calibri"/>
                  <a:sym typeface="Calibri"/>
                </a:endParaRPr>
              </a:p>
            </p:txBody>
          </p:sp>
          <p:sp>
            <p:nvSpPr>
              <p:cNvPr descr="Informatie" id="985" name="Google Shape;985;p22"/>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chemeClr val="lt2"/>
                  </a:solidFill>
                  <a:latin typeface="Calibri"/>
                  <a:ea typeface="Calibri"/>
                  <a:cs typeface="Calibri"/>
                  <a:sym typeface="Calibri"/>
                </a:endParaRPr>
              </a:p>
            </p:txBody>
          </p:sp>
        </p:grpSp>
        <p:grpSp>
          <p:nvGrpSpPr>
            <p:cNvPr id="986" name="Google Shape;986;p22"/>
            <p:cNvGrpSpPr/>
            <p:nvPr/>
          </p:nvGrpSpPr>
          <p:grpSpPr>
            <a:xfrm>
              <a:off x="-3605171" y="458674"/>
              <a:ext cx="3234311" cy="558875"/>
              <a:chOff x="-3605171" y="458674"/>
              <a:chExt cx="3234311" cy="558875"/>
            </a:xfrm>
          </p:grpSpPr>
          <p:sp>
            <p:nvSpPr>
              <p:cNvPr id="987" name="Google Shape;987;p22"/>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en" sz="700">
                    <a:solidFill>
                      <a:srgbClr val="211F26"/>
                    </a:solidFill>
                    <a:latin typeface="Calibri"/>
                    <a:ea typeface="Calibri"/>
                    <a:cs typeface="Calibri"/>
                    <a:sym typeface="Calibri"/>
                  </a:rPr>
                  <a:t>Start</a:t>
                </a:r>
                <a:endParaRPr sz="1400">
                  <a:solidFill>
                    <a:schemeClr val="lt1"/>
                  </a:solidFill>
                  <a:latin typeface="Times New Roman"/>
                  <a:ea typeface="Times New Roman"/>
                  <a:cs typeface="Times New Roman"/>
                  <a:sym typeface="Times New Roman"/>
                </a:endParaRPr>
              </a:p>
            </p:txBody>
          </p:sp>
          <p:sp>
            <p:nvSpPr>
              <p:cNvPr id="988" name="Google Shape;988;p22"/>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989" name="Google Shape;989;p22"/>
              <p:cNvGrpSpPr/>
              <p:nvPr/>
            </p:nvGrpSpPr>
            <p:grpSpPr>
              <a:xfrm>
                <a:off x="-3386247" y="830871"/>
                <a:ext cx="139423" cy="109566"/>
                <a:chOff x="-2866744" y="827071"/>
                <a:chExt cx="168701" cy="132575"/>
              </a:xfrm>
            </p:grpSpPr>
            <p:grpSp>
              <p:nvGrpSpPr>
                <p:cNvPr id="990" name="Google Shape;990;p22"/>
                <p:cNvGrpSpPr/>
                <p:nvPr/>
              </p:nvGrpSpPr>
              <p:grpSpPr>
                <a:xfrm>
                  <a:off x="-2866744" y="827071"/>
                  <a:ext cx="168701" cy="132575"/>
                  <a:chOff x="-2866744" y="827071"/>
                  <a:chExt cx="168701" cy="132575"/>
                </a:xfrm>
              </p:grpSpPr>
              <p:cxnSp>
                <p:nvCxnSpPr>
                  <p:cNvPr id="991" name="Google Shape;991;p22"/>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992" name="Google Shape;992;p22"/>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993" name="Google Shape;993;p22"/>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994" name="Google Shape;994;p22"/>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995" name="Google Shape;995;p22"/>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996" name="Google Shape;996;p22"/>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997" name="Google Shape;997;p22"/>
              <p:cNvGrpSpPr/>
              <p:nvPr/>
            </p:nvGrpSpPr>
            <p:grpSpPr>
              <a:xfrm>
                <a:off x="-3605171" y="830871"/>
                <a:ext cx="139423" cy="109566"/>
                <a:chOff x="-2866744" y="518074"/>
                <a:chExt cx="168701" cy="132575"/>
              </a:xfrm>
            </p:grpSpPr>
            <p:grpSp>
              <p:nvGrpSpPr>
                <p:cNvPr id="998" name="Google Shape;998;p22"/>
                <p:cNvGrpSpPr/>
                <p:nvPr/>
              </p:nvGrpSpPr>
              <p:grpSpPr>
                <a:xfrm>
                  <a:off x="-2866744" y="518074"/>
                  <a:ext cx="168701" cy="132575"/>
                  <a:chOff x="-2866744" y="518074"/>
                  <a:chExt cx="168701" cy="132575"/>
                </a:xfrm>
              </p:grpSpPr>
              <p:cxnSp>
                <p:nvCxnSpPr>
                  <p:cNvPr id="999" name="Google Shape;999;p22"/>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00" name="Google Shape;1000;p22"/>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01" name="Google Shape;1001;p22"/>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02" name="Google Shape;1002;p22"/>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03" name="Google Shape;1003;p22"/>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004" name="Google Shape;1004;p22"/>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1005" name="Google Shape;1005;p22"/>
              <p:cNvCxnSpPr/>
              <p:nvPr/>
            </p:nvCxnSpPr>
            <p:spPr>
              <a:xfrm flipH="1" rot="10800000">
                <a:off x="-3459956" y="588169"/>
                <a:ext cx="547687" cy="219076"/>
              </a:xfrm>
              <a:prstGeom prst="straightConnector1">
                <a:avLst/>
              </a:prstGeom>
              <a:noFill/>
              <a:ln cap="rnd" cmpd="sng" w="19050">
                <a:solidFill>
                  <a:srgbClr val="1A1A20"/>
                </a:solidFill>
                <a:prstDash val="solid"/>
                <a:round/>
                <a:headEnd len="med" w="med" type="oval"/>
                <a:tailEnd len="sm" w="sm" type="none"/>
              </a:ln>
            </p:spPr>
          </p:cxnSp>
          <p:cxnSp>
            <p:nvCxnSpPr>
              <p:cNvPr id="1006" name="Google Shape;1006;p22"/>
              <p:cNvCxnSpPr/>
              <p:nvPr/>
            </p:nvCxnSpPr>
            <p:spPr>
              <a:xfrm>
                <a:off x="-3224213" y="828675"/>
                <a:ext cx="319088" cy="0"/>
              </a:xfrm>
              <a:prstGeom prst="straightConnector1">
                <a:avLst/>
              </a:prstGeom>
              <a:noFill/>
              <a:ln cap="rnd" cmpd="sng" w="19050">
                <a:solidFill>
                  <a:srgbClr val="1A1A20"/>
                </a:solidFill>
                <a:prstDash val="solid"/>
                <a:round/>
                <a:headEnd len="med" w="med" type="oval"/>
                <a:tailEnd len="sm" w="sm" type="none"/>
              </a:ln>
            </p:spPr>
          </p:cxnSp>
          <p:sp>
            <p:nvSpPr>
              <p:cNvPr id="1007" name="Google Shape;1007;p22"/>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omhoog</a:t>
                </a:r>
                <a:endParaRPr sz="1400">
                  <a:solidFill>
                    <a:schemeClr val="dk1"/>
                  </a:solidFill>
                  <a:latin typeface="Times New Roman"/>
                  <a:ea typeface="Times New Roman"/>
                  <a:cs typeface="Times New Roman"/>
                  <a:sym typeface="Times New Roman"/>
                </a:endParaRPr>
              </a:p>
            </p:txBody>
          </p:sp>
          <p:sp>
            <p:nvSpPr>
              <p:cNvPr id="1008" name="Google Shape;1008;p22"/>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omlaag</a:t>
                </a:r>
                <a:endParaRPr sz="1400">
                  <a:solidFill>
                    <a:schemeClr val="dk1"/>
                  </a:solidFill>
                  <a:latin typeface="Times New Roman"/>
                  <a:ea typeface="Times New Roman"/>
                  <a:cs typeface="Times New Roman"/>
                  <a:sym typeface="Times New Roman"/>
                </a:endParaRPr>
              </a:p>
            </p:txBody>
          </p:sp>
          <p:grpSp>
            <p:nvGrpSpPr>
              <p:cNvPr id="1009" name="Google Shape;1009;p22"/>
              <p:cNvGrpSpPr/>
              <p:nvPr/>
            </p:nvGrpSpPr>
            <p:grpSpPr>
              <a:xfrm>
                <a:off x="-2916763" y="769168"/>
                <a:ext cx="268738" cy="248381"/>
                <a:chOff x="-2916763" y="769168"/>
                <a:chExt cx="268738" cy="248381"/>
              </a:xfrm>
            </p:grpSpPr>
            <p:sp>
              <p:nvSpPr>
                <p:cNvPr id="1010" name="Google Shape;1010;p22"/>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011" name="Google Shape;1011;p22"/>
                <p:cNvGrpSpPr/>
                <p:nvPr/>
              </p:nvGrpSpPr>
              <p:grpSpPr>
                <a:xfrm>
                  <a:off x="-2866744" y="827071"/>
                  <a:ext cx="168701" cy="132575"/>
                  <a:chOff x="-2866744" y="827071"/>
                  <a:chExt cx="168701" cy="132575"/>
                </a:xfrm>
              </p:grpSpPr>
              <p:cxnSp>
                <p:nvCxnSpPr>
                  <p:cNvPr id="1012" name="Google Shape;1012;p22"/>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13" name="Google Shape;1013;p22"/>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14" name="Google Shape;1014;p22"/>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15" name="Google Shape;1015;p22"/>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16" name="Google Shape;1016;p22"/>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017" name="Google Shape;1017;p22"/>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018" name="Google Shape;1018;p22"/>
              <p:cNvGrpSpPr/>
              <p:nvPr/>
            </p:nvGrpSpPr>
            <p:grpSpPr>
              <a:xfrm>
                <a:off x="-2916763" y="460171"/>
                <a:ext cx="268738" cy="248381"/>
                <a:chOff x="-2916763" y="460171"/>
                <a:chExt cx="268738" cy="248381"/>
              </a:xfrm>
            </p:grpSpPr>
            <p:sp>
              <p:nvSpPr>
                <p:cNvPr id="1019" name="Google Shape;1019;p22"/>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020" name="Google Shape;1020;p22"/>
                <p:cNvGrpSpPr/>
                <p:nvPr/>
              </p:nvGrpSpPr>
              <p:grpSpPr>
                <a:xfrm>
                  <a:off x="-2866744" y="518074"/>
                  <a:ext cx="168701" cy="132575"/>
                  <a:chOff x="-2866744" y="518074"/>
                  <a:chExt cx="168701" cy="132575"/>
                </a:xfrm>
              </p:grpSpPr>
              <p:cxnSp>
                <p:nvCxnSpPr>
                  <p:cNvPr id="1021" name="Google Shape;1021;p22"/>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22" name="Google Shape;1022;p22"/>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23" name="Google Shape;1023;p22"/>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24" name="Google Shape;1024;p22"/>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25" name="Google Shape;1025;p22"/>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026" name="Google Shape;1026;p22"/>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grpSp>
        <p:nvGrpSpPr>
          <p:cNvPr id="1027" name="Google Shape;1027;p22"/>
          <p:cNvGrpSpPr/>
          <p:nvPr/>
        </p:nvGrpSpPr>
        <p:grpSpPr>
          <a:xfrm>
            <a:off x="9283196" y="0"/>
            <a:ext cx="2770040" cy="3952985"/>
            <a:chOff x="-3786437" y="0"/>
            <a:chExt cx="3693386" cy="5270646"/>
          </a:xfrm>
        </p:grpSpPr>
        <p:sp>
          <p:nvSpPr>
            <p:cNvPr id="1028" name="Google Shape;1028;p22"/>
            <p:cNvSpPr/>
            <p:nvPr/>
          </p:nvSpPr>
          <p:spPr>
            <a:xfrm>
              <a:off x="-3786437" y="4442646"/>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sp>
          <p:nvSpPr>
            <p:cNvPr id="1029" name="Google Shape;1029;p22"/>
            <p:cNvSpPr/>
            <p:nvPr/>
          </p:nvSpPr>
          <p:spPr>
            <a:xfrm>
              <a:off x="-3786165" y="0"/>
              <a:ext cx="3593091" cy="4440791"/>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AFBEELDING INVOEGEN/OPMAKEN</a:t>
              </a:r>
              <a:endParaRPr sz="1400">
                <a:solidFill>
                  <a:schemeClr val="lt1"/>
                </a:solidFill>
                <a:latin typeface="Times New Roman"/>
                <a:ea typeface="Times New Roman"/>
                <a:cs typeface="Times New Roman"/>
                <a:sym typeface="Times New Roman"/>
              </a:endParaRPr>
            </a:p>
          </p:txBody>
        </p:sp>
        <p:sp>
          <p:nvSpPr>
            <p:cNvPr id="1030" name="Google Shape;1030;p22"/>
            <p:cNvSpPr/>
            <p:nvPr/>
          </p:nvSpPr>
          <p:spPr>
            <a:xfrm>
              <a:off x="-3603587" y="46532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1031" name="Google Shape;1031;p22"/>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Wanneer nodig, verwijder de bestaande afbeelding d.m.v. de </a:t>
              </a:r>
              <a:r>
                <a:rPr b="1" i="0" lang="en" sz="900" u="none" cap="none" strike="noStrike">
                  <a:solidFill>
                    <a:srgbClr val="000000"/>
                  </a:solidFill>
                  <a:latin typeface="Calibri"/>
                  <a:ea typeface="Calibri"/>
                  <a:cs typeface="Calibri"/>
                  <a:sym typeface="Calibri"/>
                </a:rPr>
                <a:t>‘Backspace toets’</a:t>
              </a:r>
              <a:r>
                <a:rPr b="0" i="0" lang="en" sz="900" u="none" cap="none" strike="noStrike">
                  <a:solidFill>
                    <a:srgbClr val="000000"/>
                  </a:solidFill>
                  <a:latin typeface="Calibri"/>
                  <a:ea typeface="Calibri"/>
                  <a:cs typeface="Calibri"/>
                  <a:sym typeface="Calibri"/>
                </a:rPr>
                <a:t>. Klik op het pictogram om een nieuwe afbeelding in te voegen </a:t>
              </a:r>
              <a:r>
                <a:rPr b="0" i="1" lang="en" sz="900" u="none" cap="none" strike="noStrike">
                  <a:solidFill>
                    <a:srgbClr val="000000"/>
                  </a:solidFill>
                  <a:latin typeface="Calibri"/>
                  <a:ea typeface="Calibri"/>
                  <a:cs typeface="Calibri"/>
                  <a:sym typeface="Calibri"/>
                </a:rPr>
                <a:t>(zie onderstaand voorbeeld)</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1032" name="Google Shape;1032;p22"/>
            <p:cNvGrpSpPr/>
            <p:nvPr/>
          </p:nvGrpSpPr>
          <p:grpSpPr>
            <a:xfrm>
              <a:off x="-3316179" y="1231351"/>
              <a:ext cx="294789" cy="346676"/>
              <a:chOff x="14466489" y="1001522"/>
              <a:chExt cx="290627" cy="341782"/>
            </a:xfrm>
          </p:grpSpPr>
          <p:sp>
            <p:nvSpPr>
              <p:cNvPr id="1033" name="Google Shape;1033;p22"/>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034" name="Google Shape;1034;p22"/>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1035" name="Google Shape;1035;p22"/>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1036" name="Google Shape;1036;p22"/>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1037" name="Google Shape;1037;p22"/>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1038" name="Google Shape;1038;p22"/>
              <p:cNvCxnSpPr>
                <a:stCxn id="1036"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1039" name="Google Shape;1039;p22"/>
            <p:cNvSpPr/>
            <p:nvPr/>
          </p:nvSpPr>
          <p:spPr>
            <a:xfrm>
              <a:off x="-3603587" y="172970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1040" name="Google Shape;1040;p22"/>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Selecteer de gewenste afbeelding</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en klik op </a:t>
              </a:r>
              <a:r>
                <a:rPr b="1" i="0" lang="en" sz="900" u="none" cap="none" strike="noStrike">
                  <a:solidFill>
                    <a:srgbClr val="000000"/>
                  </a:solidFill>
                  <a:latin typeface="Calibri"/>
                  <a:ea typeface="Calibri"/>
                  <a:cs typeface="Calibri"/>
                  <a:sym typeface="Calibri"/>
                </a:rPr>
                <a:t>‘Invoegen’</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1041" name="Google Shape;1041;p22"/>
            <p:cNvGrpSpPr/>
            <p:nvPr/>
          </p:nvGrpSpPr>
          <p:grpSpPr>
            <a:xfrm>
              <a:off x="-3311319" y="2164285"/>
              <a:ext cx="825500" cy="209550"/>
              <a:chOff x="13504624" y="2482850"/>
              <a:chExt cx="825500" cy="209550"/>
            </a:xfrm>
          </p:grpSpPr>
          <p:sp>
            <p:nvSpPr>
              <p:cNvPr id="1042" name="Google Shape;1042;p22"/>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en" sz="700">
                    <a:solidFill>
                      <a:srgbClr val="211F26"/>
                    </a:solidFill>
                    <a:latin typeface="Calibri"/>
                    <a:ea typeface="Calibri"/>
                    <a:cs typeface="Calibri"/>
                    <a:sym typeface="Calibri"/>
                  </a:rPr>
                  <a:t>Invoegen</a:t>
                </a:r>
                <a:endParaRPr sz="1400">
                  <a:solidFill>
                    <a:schemeClr val="lt1"/>
                  </a:solidFill>
                  <a:latin typeface="Times New Roman"/>
                  <a:ea typeface="Times New Roman"/>
                  <a:cs typeface="Times New Roman"/>
                  <a:sym typeface="Times New Roman"/>
                </a:endParaRPr>
              </a:p>
            </p:txBody>
          </p:sp>
          <p:cxnSp>
            <p:nvCxnSpPr>
              <p:cNvPr id="1043" name="Google Shape;1043;p22"/>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1044" name="Google Shape;1044;p22"/>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1045" name="Google Shape;1045;p22"/>
            <p:cNvSpPr/>
            <p:nvPr/>
          </p:nvSpPr>
          <p:spPr>
            <a:xfrm>
              <a:off x="-3603587" y="255335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1046" name="Google Shape;1046;p22"/>
            <p:cNvSpPr/>
            <p:nvPr/>
          </p:nvSpPr>
          <p:spPr>
            <a:xfrm>
              <a:off x="-3319415" y="2553360"/>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Om de afbeelding te schalen of bij te snijden, ga naar de tab </a:t>
              </a:r>
              <a:r>
                <a:rPr b="1" i="0" lang="en" sz="900" u="none" cap="none" strike="noStrike">
                  <a:solidFill>
                    <a:srgbClr val="000000"/>
                  </a:solidFill>
                  <a:latin typeface="Calibri"/>
                  <a:ea typeface="Calibri"/>
                  <a:cs typeface="Calibri"/>
                  <a:sym typeface="Calibri"/>
                </a:rPr>
                <a:t>‘Hulpmiddelen voor afbeeldingen - Opmaak’</a:t>
              </a:r>
              <a:r>
                <a:rPr b="0" i="0" lang="en" sz="900" u="none" cap="none" strike="noStrike">
                  <a:solidFill>
                    <a:srgbClr val="000000"/>
                  </a:solidFill>
                  <a:latin typeface="Calibri"/>
                  <a:ea typeface="Calibri"/>
                  <a:cs typeface="Calibri"/>
                  <a:sym typeface="Calibri"/>
                </a:rPr>
                <a:t> en klik op de knop </a:t>
              </a:r>
              <a:r>
                <a:rPr b="1" i="0" lang="en" sz="900" u="none" cap="none" strike="noStrike">
                  <a:solidFill>
                    <a:srgbClr val="000000"/>
                  </a:solidFill>
                  <a:latin typeface="Calibri"/>
                  <a:ea typeface="Calibri"/>
                  <a:cs typeface="Calibri"/>
                  <a:sym typeface="Calibri"/>
                </a:rPr>
                <a:t>‘Bijsnijden’</a:t>
              </a:r>
              <a:r>
                <a:rPr b="0" i="0" lang="en" sz="900" u="none" cap="none" strike="noStrike">
                  <a:solidFill>
                    <a:srgbClr val="000000"/>
                  </a:solidFill>
                  <a:latin typeface="Calibri"/>
                  <a:ea typeface="Calibri"/>
                  <a:cs typeface="Calibri"/>
                  <a:sym typeface="Calibri"/>
                </a:rPr>
                <a:t>. Schaal met de bolletjes de afbeelding en met de hoekjes het afbeeldingskader.</a:t>
              </a:r>
              <a:endParaRPr sz="1400">
                <a:solidFill>
                  <a:schemeClr val="dk1"/>
                </a:solidFill>
                <a:latin typeface="Times New Roman"/>
                <a:ea typeface="Times New Roman"/>
                <a:cs typeface="Times New Roman"/>
                <a:sym typeface="Times New Roman"/>
              </a:endParaRPr>
            </a:p>
          </p:txBody>
        </p:sp>
        <p:grpSp>
          <p:nvGrpSpPr>
            <p:cNvPr id="1047" name="Google Shape;1047;p22"/>
            <p:cNvGrpSpPr/>
            <p:nvPr/>
          </p:nvGrpSpPr>
          <p:grpSpPr>
            <a:xfrm>
              <a:off x="-3408294" y="3643742"/>
              <a:ext cx="622283" cy="612920"/>
              <a:chOff x="12617641" y="3403239"/>
              <a:chExt cx="752963" cy="741634"/>
            </a:xfrm>
          </p:grpSpPr>
          <p:grpSp>
            <p:nvGrpSpPr>
              <p:cNvPr id="1048" name="Google Shape;1048;p22"/>
              <p:cNvGrpSpPr/>
              <p:nvPr/>
            </p:nvGrpSpPr>
            <p:grpSpPr>
              <a:xfrm>
                <a:off x="12771530" y="3403239"/>
                <a:ext cx="467176" cy="448491"/>
                <a:chOff x="12782157" y="3403239"/>
                <a:chExt cx="467176" cy="448491"/>
              </a:xfrm>
            </p:grpSpPr>
            <p:grpSp>
              <p:nvGrpSpPr>
                <p:cNvPr id="1049" name="Google Shape;1049;p22"/>
                <p:cNvGrpSpPr/>
                <p:nvPr/>
              </p:nvGrpSpPr>
              <p:grpSpPr>
                <a:xfrm>
                  <a:off x="12782157" y="3403239"/>
                  <a:ext cx="412976" cy="396132"/>
                  <a:chOff x="13554906" y="3320109"/>
                  <a:chExt cx="443917" cy="425811"/>
                </a:xfrm>
              </p:grpSpPr>
              <p:grpSp>
                <p:nvGrpSpPr>
                  <p:cNvPr id="1050" name="Google Shape;1050;p22"/>
                  <p:cNvGrpSpPr/>
                  <p:nvPr/>
                </p:nvGrpSpPr>
                <p:grpSpPr>
                  <a:xfrm>
                    <a:off x="13554906" y="3320109"/>
                    <a:ext cx="443917" cy="425811"/>
                    <a:chOff x="12909684" y="1276143"/>
                    <a:chExt cx="443917" cy="425811"/>
                  </a:xfrm>
                </p:grpSpPr>
                <p:sp>
                  <p:nvSpPr>
                    <p:cNvPr id="1051" name="Google Shape;1051;p22"/>
                    <p:cNvSpPr/>
                    <p:nvPr/>
                  </p:nvSpPr>
                  <p:spPr>
                    <a:xfrm>
                      <a:off x="12909689"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052" name="Google Shape;1052;p22"/>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053" name="Google Shape;1053;p22"/>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1054" name="Google Shape;1054;p22"/>
                  <p:cNvPicPr preferRelativeResize="0"/>
                  <p:nvPr/>
                </p:nvPicPr>
                <p:blipFill rotWithShape="1">
                  <a:blip r:embed="rId2">
                    <a:alphaModFix/>
                  </a:blip>
                  <a:srcRect b="0" l="0" r="0" t="0"/>
                  <a:stretch/>
                </p:blipFill>
                <p:spPr>
                  <a:xfrm>
                    <a:off x="13567296" y="3424991"/>
                    <a:ext cx="173367" cy="140220"/>
                  </a:xfrm>
                  <a:prstGeom prst="rect">
                    <a:avLst/>
                  </a:prstGeom>
                  <a:noFill/>
                  <a:ln>
                    <a:noFill/>
                  </a:ln>
                </p:spPr>
              </p:pic>
              <p:pic>
                <p:nvPicPr>
                  <p:cNvPr id="1055" name="Google Shape;1055;p22"/>
                  <p:cNvPicPr preferRelativeResize="0"/>
                  <p:nvPr/>
                </p:nvPicPr>
                <p:blipFill rotWithShape="1">
                  <a:blip r:embed="rId2">
                    <a:alphaModFix/>
                  </a:blip>
                  <a:srcRect b="0" l="0" r="0" t="0"/>
                  <a:stretch/>
                </p:blipFill>
                <p:spPr>
                  <a:xfrm flipH="1">
                    <a:off x="13635599" y="3449265"/>
                    <a:ext cx="173367" cy="111424"/>
                  </a:xfrm>
                  <a:prstGeom prst="rect">
                    <a:avLst/>
                  </a:prstGeom>
                  <a:noFill/>
                  <a:ln>
                    <a:noFill/>
                  </a:ln>
                </p:spPr>
              </p:pic>
            </p:grpSp>
            <p:grpSp>
              <p:nvGrpSpPr>
                <p:cNvPr id="1056" name="Google Shape;1056;p22"/>
                <p:cNvGrpSpPr/>
                <p:nvPr/>
              </p:nvGrpSpPr>
              <p:grpSpPr>
                <a:xfrm>
                  <a:off x="13103513" y="3705268"/>
                  <a:ext cx="145820" cy="146462"/>
                  <a:chOff x="13096169" y="3602278"/>
                  <a:chExt cx="145820" cy="146462"/>
                </a:xfrm>
              </p:grpSpPr>
              <p:sp>
                <p:nvSpPr>
                  <p:cNvPr id="1057" name="Google Shape;1057;p22"/>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058" name="Google Shape;1058;p22"/>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059" name="Google Shape;1059;p22"/>
                <p:cNvGrpSpPr/>
                <p:nvPr/>
              </p:nvGrpSpPr>
              <p:grpSpPr>
                <a:xfrm rot="10800000">
                  <a:off x="13061402" y="3665637"/>
                  <a:ext cx="145820" cy="146462"/>
                  <a:chOff x="13096169" y="3602278"/>
                  <a:chExt cx="145820" cy="146462"/>
                </a:xfrm>
              </p:grpSpPr>
              <p:sp>
                <p:nvSpPr>
                  <p:cNvPr id="1060" name="Google Shape;1060;p22"/>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061" name="Google Shape;1061;p22"/>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1062" name="Google Shape;1062;p22"/>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en" sz="700">
                    <a:solidFill>
                      <a:srgbClr val="211F26"/>
                    </a:solidFill>
                    <a:latin typeface="Calibri"/>
                    <a:ea typeface="Calibri"/>
                    <a:cs typeface="Calibri"/>
                    <a:sym typeface="Calibri"/>
                  </a:rPr>
                  <a:t>Bijsnijden</a:t>
                </a:r>
                <a:endParaRPr sz="1400">
                  <a:solidFill>
                    <a:schemeClr val="lt1"/>
                  </a:solidFill>
                  <a:latin typeface="Times New Roman"/>
                  <a:ea typeface="Times New Roman"/>
                  <a:cs typeface="Times New Roman"/>
                  <a:sym typeface="Times New Roman"/>
                </a:endParaRPr>
              </a:p>
            </p:txBody>
          </p:sp>
          <p:sp>
            <p:nvSpPr>
              <p:cNvPr id="1063" name="Google Shape;1063;p22"/>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064" name="Google Shape;1064;p22"/>
            <p:cNvGrpSpPr/>
            <p:nvPr/>
          </p:nvGrpSpPr>
          <p:grpSpPr>
            <a:xfrm>
              <a:off x="-376736" y="4271597"/>
              <a:ext cx="283685" cy="283685"/>
              <a:chOff x="-510741" y="5913713"/>
              <a:chExt cx="267555" cy="267555"/>
            </a:xfrm>
          </p:grpSpPr>
          <p:sp>
            <p:nvSpPr>
              <p:cNvPr id="1065" name="Google Shape;1065;p22"/>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1066" name="Google Shape;1066;p22"/>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sp>
        <p:nvSpPr>
          <p:cNvPr id="1067" name="Google Shape;1067;p22"/>
          <p:cNvSpPr txBox="1"/>
          <p:nvPr>
            <p:ph idx="11" type="ftr"/>
          </p:nvPr>
        </p:nvSpPr>
        <p:spPr>
          <a:xfrm>
            <a:off x="366985" y="5407068"/>
            <a:ext cx="3086100" cy="1134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8" name="Google Shape;1068;p22"/>
          <p:cNvSpPr txBox="1"/>
          <p:nvPr>
            <p:ph idx="12" type="sldNum"/>
          </p:nvPr>
        </p:nvSpPr>
        <p:spPr>
          <a:xfrm>
            <a:off x="8458472" y="5434068"/>
            <a:ext cx="270000" cy="113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069" name="Google Shape;1069;p22"/>
          <p:cNvSpPr txBox="1"/>
          <p:nvPr>
            <p:ph type="title"/>
          </p:nvPr>
        </p:nvSpPr>
        <p:spPr>
          <a:xfrm>
            <a:off x="366985" y="531900"/>
            <a:ext cx="8388900" cy="664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BC003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quot;templafy&quot;:{&quot;id&quot;:&quot;a7456ab0-272a-4b6a-92da-14aabc0d5961&quot;}}" id="1070" name="Google Shape;1070;p22"/>
          <p:cNvPicPr preferRelativeResize="0"/>
          <p:nvPr/>
        </p:nvPicPr>
        <p:blipFill rotWithShape="1">
          <a:blip r:embed="rId3">
            <a:alphaModFix/>
          </a:blip>
          <a:srcRect b="0" l="0" r="0" t="0"/>
          <a:stretch/>
        </p:blipFill>
        <p:spPr>
          <a:xfrm>
            <a:off x="153900" y="153900"/>
            <a:ext cx="2273400" cy="22582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x Afbeelding + Titel" showMasterSp="0">
  <p:cSld name="3x Afbeelding + Titel">
    <p:spTree>
      <p:nvGrpSpPr>
        <p:cNvPr id="1071" name="Shape 1071"/>
        <p:cNvGrpSpPr/>
        <p:nvPr/>
      </p:nvGrpSpPr>
      <p:grpSpPr>
        <a:xfrm>
          <a:off x="0" y="0"/>
          <a:ext cx="0" cy="0"/>
          <a:chOff x="0" y="0"/>
          <a:chExt cx="0" cy="0"/>
        </a:xfrm>
      </p:grpSpPr>
      <p:sp>
        <p:nvSpPr>
          <p:cNvPr id="1072" name="Google Shape;1072;p23"/>
          <p:cNvSpPr/>
          <p:nvPr>
            <p:ph idx="2" type="pic"/>
          </p:nvPr>
        </p:nvSpPr>
        <p:spPr>
          <a:xfrm>
            <a:off x="385763" y="1275606"/>
            <a:ext cx="2632500" cy="3269700"/>
          </a:xfrm>
          <a:prstGeom prst="rect">
            <a:avLst/>
          </a:prstGeom>
          <a:noFill/>
          <a:ln>
            <a:noFill/>
          </a:ln>
        </p:spPr>
      </p:sp>
      <p:sp>
        <p:nvSpPr>
          <p:cNvPr id="1073" name="Google Shape;1073;p23"/>
          <p:cNvSpPr/>
          <p:nvPr>
            <p:ph idx="3" type="pic"/>
          </p:nvPr>
        </p:nvSpPr>
        <p:spPr>
          <a:xfrm>
            <a:off x="3256200" y="1275606"/>
            <a:ext cx="2632500" cy="3269700"/>
          </a:xfrm>
          <a:prstGeom prst="rect">
            <a:avLst/>
          </a:prstGeom>
          <a:noFill/>
          <a:ln>
            <a:noFill/>
          </a:ln>
        </p:spPr>
      </p:sp>
      <p:sp>
        <p:nvSpPr>
          <p:cNvPr id="1074" name="Google Shape;1074;p23"/>
          <p:cNvSpPr/>
          <p:nvPr>
            <p:ph idx="4" type="pic"/>
          </p:nvPr>
        </p:nvSpPr>
        <p:spPr>
          <a:xfrm>
            <a:off x="6125739" y="1275606"/>
            <a:ext cx="2632500" cy="3269700"/>
          </a:xfrm>
          <a:prstGeom prst="rect">
            <a:avLst/>
          </a:prstGeom>
          <a:noFill/>
          <a:ln>
            <a:noFill/>
          </a:ln>
        </p:spPr>
      </p:sp>
      <p:grpSp>
        <p:nvGrpSpPr>
          <p:cNvPr id="1075" name="Google Shape;1075;p23"/>
          <p:cNvGrpSpPr/>
          <p:nvPr/>
        </p:nvGrpSpPr>
        <p:grpSpPr>
          <a:xfrm>
            <a:off x="-2839828" y="0"/>
            <a:ext cx="2770040" cy="4019512"/>
            <a:chOff x="-3786437" y="0"/>
            <a:chExt cx="3693386" cy="5359349"/>
          </a:xfrm>
        </p:grpSpPr>
        <p:sp>
          <p:nvSpPr>
            <p:cNvPr id="1076" name="Google Shape;1076;p23"/>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TEKSTNIVEAUS KIEZEN</a:t>
              </a:r>
              <a:endParaRPr sz="1400">
                <a:solidFill>
                  <a:schemeClr val="lt1"/>
                </a:solidFill>
                <a:latin typeface="Times New Roman"/>
                <a:ea typeface="Times New Roman"/>
                <a:cs typeface="Times New Roman"/>
                <a:sym typeface="Times New Roman"/>
              </a:endParaRPr>
            </a:p>
          </p:txBody>
        </p:sp>
        <p:sp>
          <p:nvSpPr>
            <p:cNvPr id="1077" name="Google Shape;1077;p23"/>
            <p:cNvSpPr/>
            <p:nvPr/>
          </p:nvSpPr>
          <p:spPr>
            <a:xfrm>
              <a:off x="-3604183" y="183748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1078" name="Google Shape;1078;p23"/>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Bullet</a:t>
              </a:r>
              <a:endParaRPr b="0" i="0" sz="900" u="none" cap="none" strike="noStrike">
                <a:solidFill>
                  <a:srgbClr val="1A1A20"/>
                </a:solidFill>
                <a:latin typeface="Calibri"/>
                <a:ea typeface="Calibri"/>
                <a:cs typeface="Calibri"/>
                <a:sym typeface="Calibri"/>
              </a:endParaRPr>
            </a:p>
          </p:txBody>
        </p:sp>
        <p:sp>
          <p:nvSpPr>
            <p:cNvPr id="1079" name="Google Shape;1079;p23"/>
            <p:cNvSpPr/>
            <p:nvPr/>
          </p:nvSpPr>
          <p:spPr>
            <a:xfrm>
              <a:off x="-3604183" y="212876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1080" name="Google Shape;1080;p23"/>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Gebruik onder de tab </a:t>
              </a:r>
              <a:r>
                <a:rPr b="1" i="0" lang="en" sz="900" u="none" cap="none" strike="noStrike">
                  <a:solidFill>
                    <a:srgbClr val="000000"/>
                  </a:solidFill>
                  <a:latin typeface="Calibri"/>
                  <a:ea typeface="Calibri"/>
                  <a:cs typeface="Calibri"/>
                  <a:sym typeface="Calibri"/>
                </a:rPr>
                <a:t>‘Start’</a:t>
              </a:r>
              <a:r>
                <a:rPr b="0" i="0" lang="en" sz="900" u="none" cap="none" strike="noStrike">
                  <a:solidFill>
                    <a:srgbClr val="000000"/>
                  </a:solidFill>
                  <a:latin typeface="Calibri"/>
                  <a:ea typeface="Calibri"/>
                  <a:cs typeface="Calibri"/>
                  <a:sym typeface="Calibri"/>
                </a:rPr>
                <a:t> de </a:t>
              </a:r>
              <a:r>
                <a:rPr b="1" i="0" lang="en" sz="900" u="none" cap="none" strike="noStrike">
                  <a:solidFill>
                    <a:srgbClr val="000000"/>
                  </a:solidFill>
                  <a:latin typeface="Calibri"/>
                  <a:ea typeface="Calibri"/>
                  <a:cs typeface="Calibri"/>
                  <a:sym typeface="Calibri"/>
                </a:rPr>
                <a:t>lijstniveau-knoppen</a:t>
              </a:r>
              <a:r>
                <a:rPr b="0" i="0" lang="en" sz="900" u="none" cap="none" strike="noStrike">
                  <a:solidFill>
                    <a:srgbClr val="000000"/>
                  </a:solidFill>
                  <a:latin typeface="Calibri"/>
                  <a:ea typeface="Calibri"/>
                  <a:cs typeface="Calibri"/>
                  <a:sym typeface="Calibri"/>
                </a:rPr>
                <a:t> om een tekst niveau te kiezen. </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Kies uit:</a:t>
              </a:r>
              <a:endParaRPr sz="1400">
                <a:solidFill>
                  <a:schemeClr val="dk1"/>
                </a:solidFill>
                <a:latin typeface="Times New Roman"/>
                <a:ea typeface="Times New Roman"/>
                <a:cs typeface="Times New Roman"/>
                <a:sym typeface="Times New Roman"/>
              </a:endParaRPr>
            </a:p>
          </p:txBody>
        </p:sp>
        <p:sp>
          <p:nvSpPr>
            <p:cNvPr id="1081" name="Google Shape;1081;p23"/>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Sub-bullet #1</a:t>
              </a:r>
              <a:endParaRPr sz="1400">
                <a:solidFill>
                  <a:schemeClr val="dk1"/>
                </a:solidFill>
                <a:latin typeface="Times New Roman"/>
                <a:ea typeface="Times New Roman"/>
                <a:cs typeface="Times New Roman"/>
                <a:sym typeface="Times New Roman"/>
              </a:endParaRPr>
            </a:p>
          </p:txBody>
        </p:sp>
        <p:sp>
          <p:nvSpPr>
            <p:cNvPr id="1082" name="Google Shape;1082;p23"/>
            <p:cNvSpPr/>
            <p:nvPr/>
          </p:nvSpPr>
          <p:spPr>
            <a:xfrm>
              <a:off x="-3604183" y="242005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1083" name="Google Shape;1083;p23"/>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rgbClr val="1A1A20"/>
                </a:buClr>
                <a:buSzPts val="900"/>
                <a:buFont typeface="Calibri"/>
                <a:buChar char="–"/>
              </a:pPr>
              <a:r>
                <a:rPr b="0" i="0" lang="en" sz="900" u="none" cap="none" strike="noStrike">
                  <a:solidFill>
                    <a:srgbClr val="1A1A20"/>
                  </a:solidFill>
                  <a:latin typeface="Calibri"/>
                  <a:ea typeface="Calibri"/>
                  <a:cs typeface="Calibri"/>
                  <a:sym typeface="Calibri"/>
                </a:rPr>
                <a:t>Sub-bullet</a:t>
              </a:r>
              <a:r>
                <a:rPr b="0" i="0" lang="en" sz="900" u="none" cap="none" strike="noStrike">
                  <a:solidFill>
                    <a:schemeClr val="dk1"/>
                  </a:solidFill>
                  <a:latin typeface="Calibri"/>
                  <a:ea typeface="Calibri"/>
                  <a:cs typeface="Calibri"/>
                  <a:sym typeface="Calibri"/>
                </a:rPr>
                <a:t> #2</a:t>
              </a:r>
              <a:endParaRPr sz="1400">
                <a:solidFill>
                  <a:schemeClr val="dk1"/>
                </a:solidFill>
                <a:latin typeface="Times New Roman"/>
                <a:ea typeface="Times New Roman"/>
                <a:cs typeface="Times New Roman"/>
                <a:sym typeface="Times New Roman"/>
              </a:endParaRPr>
            </a:p>
          </p:txBody>
        </p:sp>
        <p:sp>
          <p:nvSpPr>
            <p:cNvPr id="1084" name="Google Shape;1084;p23"/>
            <p:cNvSpPr/>
            <p:nvPr/>
          </p:nvSpPr>
          <p:spPr>
            <a:xfrm>
              <a:off x="-3604183" y="2711336"/>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4</a:t>
              </a:r>
              <a:endParaRPr sz="1400">
                <a:solidFill>
                  <a:schemeClr val="dk1"/>
                </a:solidFill>
                <a:latin typeface="Times New Roman"/>
                <a:ea typeface="Times New Roman"/>
                <a:cs typeface="Times New Roman"/>
                <a:sym typeface="Times New Roman"/>
              </a:endParaRPr>
            </a:p>
          </p:txBody>
        </p:sp>
        <p:sp>
          <p:nvSpPr>
            <p:cNvPr id="1085" name="Google Shape;1085;p23"/>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en" sz="900" u="none" cap="none" strike="noStrike">
                  <a:solidFill>
                    <a:schemeClr val="dk1"/>
                  </a:solidFill>
                  <a:latin typeface="Calibri"/>
                  <a:ea typeface="Calibri"/>
                  <a:cs typeface="Calibri"/>
                  <a:sym typeface="Calibri"/>
                </a:rPr>
                <a:t>Leestekst</a:t>
              </a:r>
              <a:endParaRPr sz="1400">
                <a:solidFill>
                  <a:schemeClr val="dk1"/>
                </a:solidFill>
                <a:latin typeface="Times New Roman"/>
                <a:ea typeface="Times New Roman"/>
                <a:cs typeface="Times New Roman"/>
                <a:sym typeface="Times New Roman"/>
              </a:endParaRPr>
            </a:p>
          </p:txBody>
        </p:sp>
        <p:sp>
          <p:nvSpPr>
            <p:cNvPr id="1086" name="Google Shape;1086;p23"/>
            <p:cNvSpPr/>
            <p:nvPr/>
          </p:nvSpPr>
          <p:spPr>
            <a:xfrm>
              <a:off x="-3604183" y="3002620"/>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5</a:t>
              </a:r>
              <a:endParaRPr sz="1400">
                <a:solidFill>
                  <a:schemeClr val="dk1"/>
                </a:solidFill>
                <a:latin typeface="Times New Roman"/>
                <a:ea typeface="Times New Roman"/>
                <a:cs typeface="Times New Roman"/>
                <a:sym typeface="Times New Roman"/>
              </a:endParaRPr>
            </a:p>
          </p:txBody>
        </p:sp>
        <p:sp>
          <p:nvSpPr>
            <p:cNvPr id="1087" name="Google Shape;1087;p23"/>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en" sz="1100" u="none" cap="none" strike="noStrike">
                  <a:solidFill>
                    <a:schemeClr val="dk1"/>
                  </a:solidFill>
                  <a:latin typeface="Calibri"/>
                  <a:ea typeface="Calibri"/>
                  <a:cs typeface="Calibri"/>
                  <a:sym typeface="Calibri"/>
                </a:rPr>
                <a:t>Kop #1</a:t>
              </a:r>
              <a:endParaRPr sz="1400">
                <a:solidFill>
                  <a:schemeClr val="dk1"/>
                </a:solidFill>
                <a:latin typeface="Times New Roman"/>
                <a:ea typeface="Times New Roman"/>
                <a:cs typeface="Times New Roman"/>
                <a:sym typeface="Times New Roman"/>
              </a:endParaRPr>
            </a:p>
          </p:txBody>
        </p:sp>
        <p:sp>
          <p:nvSpPr>
            <p:cNvPr id="1088" name="Google Shape;1088;p23"/>
            <p:cNvSpPr/>
            <p:nvPr/>
          </p:nvSpPr>
          <p:spPr>
            <a:xfrm>
              <a:off x="-3604183" y="329390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6</a:t>
              </a:r>
              <a:endParaRPr sz="1400">
                <a:solidFill>
                  <a:schemeClr val="dk1"/>
                </a:solidFill>
                <a:latin typeface="Times New Roman"/>
                <a:ea typeface="Times New Roman"/>
                <a:cs typeface="Times New Roman"/>
                <a:sym typeface="Times New Roman"/>
              </a:endParaRPr>
            </a:p>
          </p:txBody>
        </p:sp>
        <p:sp>
          <p:nvSpPr>
            <p:cNvPr id="1089" name="Google Shape;1089;p23"/>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rabicPeriod"/>
              </a:pPr>
              <a:r>
                <a:rPr b="0" i="0" lang="en" sz="900" u="none" cap="none" strike="noStrike">
                  <a:solidFill>
                    <a:srgbClr val="1A1A20"/>
                  </a:solidFill>
                  <a:latin typeface="Calibri"/>
                  <a:ea typeface="Calibri"/>
                  <a:cs typeface="Calibri"/>
                  <a:sym typeface="Calibri"/>
                </a:rPr>
                <a:t>Numerieke bullet</a:t>
              </a:r>
              <a:endParaRPr b="0" i="0" sz="900" u="none" cap="none" strike="noStrike">
                <a:solidFill>
                  <a:srgbClr val="1A1A20"/>
                </a:solidFill>
                <a:latin typeface="Calibri"/>
                <a:ea typeface="Calibri"/>
                <a:cs typeface="Calibri"/>
                <a:sym typeface="Calibri"/>
              </a:endParaRPr>
            </a:p>
          </p:txBody>
        </p:sp>
        <p:sp>
          <p:nvSpPr>
            <p:cNvPr id="1090" name="Google Shape;1090;p23"/>
            <p:cNvSpPr/>
            <p:nvPr/>
          </p:nvSpPr>
          <p:spPr>
            <a:xfrm>
              <a:off x="-3604183" y="358518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7</a:t>
              </a:r>
              <a:endParaRPr sz="1400">
                <a:solidFill>
                  <a:schemeClr val="dk1"/>
                </a:solidFill>
                <a:latin typeface="Times New Roman"/>
                <a:ea typeface="Times New Roman"/>
                <a:cs typeface="Times New Roman"/>
                <a:sym typeface="Times New Roman"/>
              </a:endParaRPr>
            </a:p>
          </p:txBody>
        </p:sp>
        <p:sp>
          <p:nvSpPr>
            <p:cNvPr id="1091" name="Google Shape;1091;p23"/>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lphaUcPeriod"/>
              </a:pPr>
              <a:r>
                <a:rPr b="0" i="0" lang="en" sz="900" u="none" cap="none" strike="noStrike">
                  <a:solidFill>
                    <a:srgbClr val="1A1A20"/>
                  </a:solidFill>
                  <a:latin typeface="Calibri"/>
                  <a:ea typeface="Calibri"/>
                  <a:cs typeface="Calibri"/>
                  <a:sym typeface="Calibri"/>
                </a:rPr>
                <a:t>Alfabetische bullet</a:t>
              </a:r>
              <a:endParaRPr b="0" i="0" sz="900" u="none" cap="none" strike="noStrike">
                <a:solidFill>
                  <a:srgbClr val="1A1A20"/>
                </a:solidFill>
                <a:latin typeface="Calibri"/>
                <a:ea typeface="Calibri"/>
                <a:cs typeface="Calibri"/>
                <a:sym typeface="Calibri"/>
              </a:endParaRPr>
            </a:p>
          </p:txBody>
        </p:sp>
        <p:sp>
          <p:nvSpPr>
            <p:cNvPr id="1092" name="Google Shape;1092;p23"/>
            <p:cNvSpPr/>
            <p:nvPr/>
          </p:nvSpPr>
          <p:spPr>
            <a:xfrm>
              <a:off x="-3604183" y="387647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8</a:t>
              </a:r>
              <a:endParaRPr sz="1400">
                <a:solidFill>
                  <a:schemeClr val="dk1"/>
                </a:solidFill>
                <a:latin typeface="Times New Roman"/>
                <a:ea typeface="Times New Roman"/>
                <a:cs typeface="Times New Roman"/>
                <a:sym typeface="Times New Roman"/>
              </a:endParaRPr>
            </a:p>
          </p:txBody>
        </p:sp>
        <p:sp>
          <p:nvSpPr>
            <p:cNvPr id="1093" name="Google Shape;1093;p23"/>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en"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1094" name="Google Shape;1094;p23"/>
            <p:cNvSpPr/>
            <p:nvPr/>
          </p:nvSpPr>
          <p:spPr>
            <a:xfrm>
              <a:off x="-3604183" y="416859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9</a:t>
              </a:r>
              <a:endParaRPr sz="1400">
                <a:solidFill>
                  <a:schemeClr val="dk1"/>
                </a:solidFill>
                <a:latin typeface="Times New Roman"/>
                <a:ea typeface="Times New Roman"/>
                <a:cs typeface="Times New Roman"/>
                <a:sym typeface="Times New Roman"/>
              </a:endParaRPr>
            </a:p>
          </p:txBody>
        </p:sp>
        <p:sp>
          <p:nvSpPr>
            <p:cNvPr id="1095" name="Google Shape;1095;p23"/>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en" sz="1200" u="none" cap="none" strike="noStrike">
                  <a:solidFill>
                    <a:schemeClr val="dk1"/>
                  </a:solidFill>
                  <a:latin typeface="Calibri"/>
                  <a:ea typeface="Calibri"/>
                  <a:cs typeface="Calibri"/>
                  <a:sym typeface="Calibri"/>
                </a:rPr>
                <a:t>KOP #2</a:t>
              </a:r>
              <a:endParaRPr sz="1400">
                <a:solidFill>
                  <a:schemeClr val="dk1"/>
                </a:solidFill>
                <a:latin typeface="Times New Roman"/>
                <a:ea typeface="Times New Roman"/>
                <a:cs typeface="Times New Roman"/>
                <a:sym typeface="Times New Roman"/>
              </a:endParaRPr>
            </a:p>
          </p:txBody>
        </p:sp>
        <p:sp>
          <p:nvSpPr>
            <p:cNvPr id="1096" name="Google Shape;1096;p23"/>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grpSp>
          <p:nvGrpSpPr>
            <p:cNvPr id="1097" name="Google Shape;1097;p23"/>
            <p:cNvGrpSpPr/>
            <p:nvPr/>
          </p:nvGrpSpPr>
          <p:grpSpPr>
            <a:xfrm>
              <a:off x="-376736" y="4400186"/>
              <a:ext cx="283685" cy="283685"/>
              <a:chOff x="-510741" y="5913713"/>
              <a:chExt cx="267555" cy="267555"/>
            </a:xfrm>
          </p:grpSpPr>
          <p:sp>
            <p:nvSpPr>
              <p:cNvPr id="1098" name="Google Shape;1098;p23"/>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2"/>
                  </a:solidFill>
                  <a:latin typeface="Calibri"/>
                  <a:ea typeface="Calibri"/>
                  <a:cs typeface="Calibri"/>
                  <a:sym typeface="Calibri"/>
                </a:endParaRPr>
              </a:p>
            </p:txBody>
          </p:sp>
          <p:sp>
            <p:nvSpPr>
              <p:cNvPr descr="Informatie" id="1099" name="Google Shape;1099;p23"/>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chemeClr val="lt2"/>
                  </a:solidFill>
                  <a:latin typeface="Calibri"/>
                  <a:ea typeface="Calibri"/>
                  <a:cs typeface="Calibri"/>
                  <a:sym typeface="Calibri"/>
                </a:endParaRPr>
              </a:p>
            </p:txBody>
          </p:sp>
        </p:grpSp>
        <p:grpSp>
          <p:nvGrpSpPr>
            <p:cNvPr id="1100" name="Google Shape;1100;p23"/>
            <p:cNvGrpSpPr/>
            <p:nvPr/>
          </p:nvGrpSpPr>
          <p:grpSpPr>
            <a:xfrm>
              <a:off x="-3605171" y="458674"/>
              <a:ext cx="3234311" cy="558875"/>
              <a:chOff x="-3605171" y="458674"/>
              <a:chExt cx="3234311" cy="558875"/>
            </a:xfrm>
          </p:grpSpPr>
          <p:sp>
            <p:nvSpPr>
              <p:cNvPr id="1101" name="Google Shape;1101;p23"/>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en" sz="700">
                    <a:solidFill>
                      <a:srgbClr val="211F26"/>
                    </a:solidFill>
                    <a:latin typeface="Calibri"/>
                    <a:ea typeface="Calibri"/>
                    <a:cs typeface="Calibri"/>
                    <a:sym typeface="Calibri"/>
                  </a:rPr>
                  <a:t>Start</a:t>
                </a:r>
                <a:endParaRPr sz="1400">
                  <a:solidFill>
                    <a:schemeClr val="lt1"/>
                  </a:solidFill>
                  <a:latin typeface="Times New Roman"/>
                  <a:ea typeface="Times New Roman"/>
                  <a:cs typeface="Times New Roman"/>
                  <a:sym typeface="Times New Roman"/>
                </a:endParaRPr>
              </a:p>
            </p:txBody>
          </p:sp>
          <p:sp>
            <p:nvSpPr>
              <p:cNvPr id="1102" name="Google Shape;1102;p23"/>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1103" name="Google Shape;1103;p23"/>
              <p:cNvGrpSpPr/>
              <p:nvPr/>
            </p:nvGrpSpPr>
            <p:grpSpPr>
              <a:xfrm>
                <a:off x="-3386247" y="830871"/>
                <a:ext cx="139423" cy="109566"/>
                <a:chOff x="-2866744" y="827071"/>
                <a:chExt cx="168701" cy="132575"/>
              </a:xfrm>
            </p:grpSpPr>
            <p:grpSp>
              <p:nvGrpSpPr>
                <p:cNvPr id="1104" name="Google Shape;1104;p23"/>
                <p:cNvGrpSpPr/>
                <p:nvPr/>
              </p:nvGrpSpPr>
              <p:grpSpPr>
                <a:xfrm>
                  <a:off x="-2866744" y="827071"/>
                  <a:ext cx="168701" cy="132575"/>
                  <a:chOff x="-2866744" y="827071"/>
                  <a:chExt cx="168701" cy="132575"/>
                </a:xfrm>
              </p:grpSpPr>
              <p:cxnSp>
                <p:nvCxnSpPr>
                  <p:cNvPr id="1105" name="Google Shape;1105;p23"/>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06" name="Google Shape;1106;p23"/>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07" name="Google Shape;1107;p23"/>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08" name="Google Shape;1108;p23"/>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09" name="Google Shape;1109;p23"/>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110" name="Google Shape;1110;p23"/>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111" name="Google Shape;1111;p23"/>
              <p:cNvGrpSpPr/>
              <p:nvPr/>
            </p:nvGrpSpPr>
            <p:grpSpPr>
              <a:xfrm>
                <a:off x="-3605171" y="830871"/>
                <a:ext cx="139423" cy="109566"/>
                <a:chOff x="-2866744" y="518074"/>
                <a:chExt cx="168701" cy="132575"/>
              </a:xfrm>
            </p:grpSpPr>
            <p:grpSp>
              <p:nvGrpSpPr>
                <p:cNvPr id="1112" name="Google Shape;1112;p23"/>
                <p:cNvGrpSpPr/>
                <p:nvPr/>
              </p:nvGrpSpPr>
              <p:grpSpPr>
                <a:xfrm>
                  <a:off x="-2866744" y="518074"/>
                  <a:ext cx="168701" cy="132575"/>
                  <a:chOff x="-2866744" y="518074"/>
                  <a:chExt cx="168701" cy="132575"/>
                </a:xfrm>
              </p:grpSpPr>
              <p:cxnSp>
                <p:nvCxnSpPr>
                  <p:cNvPr id="1113" name="Google Shape;1113;p23"/>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14" name="Google Shape;1114;p23"/>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15" name="Google Shape;1115;p23"/>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16" name="Google Shape;1116;p23"/>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17" name="Google Shape;1117;p23"/>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118" name="Google Shape;1118;p23"/>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1119" name="Google Shape;1119;p23"/>
              <p:cNvCxnSpPr/>
              <p:nvPr/>
            </p:nvCxnSpPr>
            <p:spPr>
              <a:xfrm flipH="1" rot="10800000">
                <a:off x="-3459956" y="588169"/>
                <a:ext cx="547687" cy="219076"/>
              </a:xfrm>
              <a:prstGeom prst="straightConnector1">
                <a:avLst/>
              </a:prstGeom>
              <a:noFill/>
              <a:ln cap="rnd" cmpd="sng" w="19050">
                <a:solidFill>
                  <a:srgbClr val="1A1A20"/>
                </a:solidFill>
                <a:prstDash val="solid"/>
                <a:round/>
                <a:headEnd len="med" w="med" type="oval"/>
                <a:tailEnd len="sm" w="sm" type="none"/>
              </a:ln>
            </p:spPr>
          </p:cxnSp>
          <p:cxnSp>
            <p:nvCxnSpPr>
              <p:cNvPr id="1120" name="Google Shape;1120;p23"/>
              <p:cNvCxnSpPr/>
              <p:nvPr/>
            </p:nvCxnSpPr>
            <p:spPr>
              <a:xfrm>
                <a:off x="-3224213" y="828675"/>
                <a:ext cx="319088" cy="0"/>
              </a:xfrm>
              <a:prstGeom prst="straightConnector1">
                <a:avLst/>
              </a:prstGeom>
              <a:noFill/>
              <a:ln cap="rnd" cmpd="sng" w="19050">
                <a:solidFill>
                  <a:srgbClr val="1A1A20"/>
                </a:solidFill>
                <a:prstDash val="solid"/>
                <a:round/>
                <a:headEnd len="med" w="med" type="oval"/>
                <a:tailEnd len="sm" w="sm" type="none"/>
              </a:ln>
            </p:spPr>
          </p:cxnSp>
          <p:sp>
            <p:nvSpPr>
              <p:cNvPr id="1121" name="Google Shape;1121;p23"/>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omhoog</a:t>
                </a:r>
                <a:endParaRPr sz="1400">
                  <a:solidFill>
                    <a:schemeClr val="dk1"/>
                  </a:solidFill>
                  <a:latin typeface="Times New Roman"/>
                  <a:ea typeface="Times New Roman"/>
                  <a:cs typeface="Times New Roman"/>
                  <a:sym typeface="Times New Roman"/>
                </a:endParaRPr>
              </a:p>
            </p:txBody>
          </p:sp>
          <p:sp>
            <p:nvSpPr>
              <p:cNvPr id="1122" name="Google Shape;1122;p23"/>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omlaag</a:t>
                </a:r>
                <a:endParaRPr sz="1400">
                  <a:solidFill>
                    <a:schemeClr val="dk1"/>
                  </a:solidFill>
                  <a:latin typeface="Times New Roman"/>
                  <a:ea typeface="Times New Roman"/>
                  <a:cs typeface="Times New Roman"/>
                  <a:sym typeface="Times New Roman"/>
                </a:endParaRPr>
              </a:p>
            </p:txBody>
          </p:sp>
          <p:grpSp>
            <p:nvGrpSpPr>
              <p:cNvPr id="1123" name="Google Shape;1123;p23"/>
              <p:cNvGrpSpPr/>
              <p:nvPr/>
            </p:nvGrpSpPr>
            <p:grpSpPr>
              <a:xfrm>
                <a:off x="-2916763" y="769168"/>
                <a:ext cx="268738" cy="248381"/>
                <a:chOff x="-2916763" y="769168"/>
                <a:chExt cx="268738" cy="248381"/>
              </a:xfrm>
            </p:grpSpPr>
            <p:sp>
              <p:nvSpPr>
                <p:cNvPr id="1124" name="Google Shape;1124;p23"/>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125" name="Google Shape;1125;p23"/>
                <p:cNvGrpSpPr/>
                <p:nvPr/>
              </p:nvGrpSpPr>
              <p:grpSpPr>
                <a:xfrm>
                  <a:off x="-2866744" y="827071"/>
                  <a:ext cx="168701" cy="132575"/>
                  <a:chOff x="-2866744" y="827071"/>
                  <a:chExt cx="168701" cy="132575"/>
                </a:xfrm>
              </p:grpSpPr>
              <p:cxnSp>
                <p:nvCxnSpPr>
                  <p:cNvPr id="1126" name="Google Shape;1126;p23"/>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27" name="Google Shape;1127;p23"/>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28" name="Google Shape;1128;p23"/>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29" name="Google Shape;1129;p23"/>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30" name="Google Shape;1130;p23"/>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131" name="Google Shape;1131;p23"/>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132" name="Google Shape;1132;p23"/>
              <p:cNvGrpSpPr/>
              <p:nvPr/>
            </p:nvGrpSpPr>
            <p:grpSpPr>
              <a:xfrm>
                <a:off x="-2916763" y="460171"/>
                <a:ext cx="268738" cy="248381"/>
                <a:chOff x="-2916763" y="460171"/>
                <a:chExt cx="268738" cy="248381"/>
              </a:xfrm>
            </p:grpSpPr>
            <p:sp>
              <p:nvSpPr>
                <p:cNvPr id="1133" name="Google Shape;1133;p23"/>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134" name="Google Shape;1134;p23"/>
                <p:cNvGrpSpPr/>
                <p:nvPr/>
              </p:nvGrpSpPr>
              <p:grpSpPr>
                <a:xfrm>
                  <a:off x="-2866744" y="518074"/>
                  <a:ext cx="168701" cy="132575"/>
                  <a:chOff x="-2866744" y="518074"/>
                  <a:chExt cx="168701" cy="132575"/>
                </a:xfrm>
              </p:grpSpPr>
              <p:cxnSp>
                <p:nvCxnSpPr>
                  <p:cNvPr id="1135" name="Google Shape;1135;p23"/>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36" name="Google Shape;1136;p23"/>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37" name="Google Shape;1137;p23"/>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38" name="Google Shape;1138;p23"/>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39" name="Google Shape;1139;p23"/>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140" name="Google Shape;1140;p23"/>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grpSp>
        <p:nvGrpSpPr>
          <p:cNvPr id="1141" name="Google Shape;1141;p23"/>
          <p:cNvGrpSpPr/>
          <p:nvPr/>
        </p:nvGrpSpPr>
        <p:grpSpPr>
          <a:xfrm>
            <a:off x="9283196" y="0"/>
            <a:ext cx="2770040" cy="3952985"/>
            <a:chOff x="-3786437" y="0"/>
            <a:chExt cx="3693386" cy="5270646"/>
          </a:xfrm>
        </p:grpSpPr>
        <p:sp>
          <p:nvSpPr>
            <p:cNvPr id="1142" name="Google Shape;1142;p23"/>
            <p:cNvSpPr/>
            <p:nvPr/>
          </p:nvSpPr>
          <p:spPr>
            <a:xfrm>
              <a:off x="-3786437" y="4442646"/>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sp>
          <p:nvSpPr>
            <p:cNvPr id="1143" name="Google Shape;1143;p23"/>
            <p:cNvSpPr/>
            <p:nvPr/>
          </p:nvSpPr>
          <p:spPr>
            <a:xfrm>
              <a:off x="-3786165" y="0"/>
              <a:ext cx="3593091" cy="4440791"/>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AFBEELDING INVOEGEN/OPMAKEN</a:t>
              </a:r>
              <a:endParaRPr sz="1400">
                <a:solidFill>
                  <a:schemeClr val="lt1"/>
                </a:solidFill>
                <a:latin typeface="Times New Roman"/>
                <a:ea typeface="Times New Roman"/>
                <a:cs typeface="Times New Roman"/>
                <a:sym typeface="Times New Roman"/>
              </a:endParaRPr>
            </a:p>
          </p:txBody>
        </p:sp>
        <p:sp>
          <p:nvSpPr>
            <p:cNvPr id="1144" name="Google Shape;1144;p23"/>
            <p:cNvSpPr/>
            <p:nvPr/>
          </p:nvSpPr>
          <p:spPr>
            <a:xfrm>
              <a:off x="-3603587" y="46532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1145" name="Google Shape;1145;p23"/>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Wanneer nodig, verwijder de bestaande afbeelding d.m.v. de </a:t>
              </a:r>
              <a:r>
                <a:rPr b="1" i="0" lang="en" sz="900" u="none" cap="none" strike="noStrike">
                  <a:solidFill>
                    <a:srgbClr val="000000"/>
                  </a:solidFill>
                  <a:latin typeface="Calibri"/>
                  <a:ea typeface="Calibri"/>
                  <a:cs typeface="Calibri"/>
                  <a:sym typeface="Calibri"/>
                </a:rPr>
                <a:t>‘Backspace toets’</a:t>
              </a:r>
              <a:r>
                <a:rPr b="0" i="0" lang="en" sz="900" u="none" cap="none" strike="noStrike">
                  <a:solidFill>
                    <a:srgbClr val="000000"/>
                  </a:solidFill>
                  <a:latin typeface="Calibri"/>
                  <a:ea typeface="Calibri"/>
                  <a:cs typeface="Calibri"/>
                  <a:sym typeface="Calibri"/>
                </a:rPr>
                <a:t>. Klik op het pictogram om een nieuwe afbeelding in te voegen </a:t>
              </a:r>
              <a:r>
                <a:rPr b="0" i="1" lang="en" sz="900" u="none" cap="none" strike="noStrike">
                  <a:solidFill>
                    <a:srgbClr val="000000"/>
                  </a:solidFill>
                  <a:latin typeface="Calibri"/>
                  <a:ea typeface="Calibri"/>
                  <a:cs typeface="Calibri"/>
                  <a:sym typeface="Calibri"/>
                </a:rPr>
                <a:t>(zie onderstaand voorbeeld)</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1146" name="Google Shape;1146;p23"/>
            <p:cNvGrpSpPr/>
            <p:nvPr/>
          </p:nvGrpSpPr>
          <p:grpSpPr>
            <a:xfrm>
              <a:off x="-3316179" y="1231351"/>
              <a:ext cx="294789" cy="346676"/>
              <a:chOff x="14466489" y="1001522"/>
              <a:chExt cx="290627" cy="341782"/>
            </a:xfrm>
          </p:grpSpPr>
          <p:sp>
            <p:nvSpPr>
              <p:cNvPr id="1147" name="Google Shape;1147;p23"/>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148" name="Google Shape;1148;p23"/>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1149" name="Google Shape;1149;p23"/>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1150" name="Google Shape;1150;p23"/>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1151" name="Google Shape;1151;p23"/>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1152" name="Google Shape;1152;p23"/>
              <p:cNvCxnSpPr>
                <a:stCxn id="1150"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1153" name="Google Shape;1153;p23"/>
            <p:cNvSpPr/>
            <p:nvPr/>
          </p:nvSpPr>
          <p:spPr>
            <a:xfrm>
              <a:off x="-3603587" y="172970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1154" name="Google Shape;1154;p23"/>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Selecteer de gewenste afbeelding</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en klik op </a:t>
              </a:r>
              <a:r>
                <a:rPr b="1" i="0" lang="en" sz="900" u="none" cap="none" strike="noStrike">
                  <a:solidFill>
                    <a:srgbClr val="000000"/>
                  </a:solidFill>
                  <a:latin typeface="Calibri"/>
                  <a:ea typeface="Calibri"/>
                  <a:cs typeface="Calibri"/>
                  <a:sym typeface="Calibri"/>
                </a:rPr>
                <a:t>‘Invoegen’</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1155" name="Google Shape;1155;p23"/>
            <p:cNvGrpSpPr/>
            <p:nvPr/>
          </p:nvGrpSpPr>
          <p:grpSpPr>
            <a:xfrm>
              <a:off x="-3311319" y="2164285"/>
              <a:ext cx="825500" cy="209550"/>
              <a:chOff x="13504624" y="2482850"/>
              <a:chExt cx="825500" cy="209550"/>
            </a:xfrm>
          </p:grpSpPr>
          <p:sp>
            <p:nvSpPr>
              <p:cNvPr id="1156" name="Google Shape;1156;p23"/>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en" sz="700">
                    <a:solidFill>
                      <a:srgbClr val="211F26"/>
                    </a:solidFill>
                    <a:latin typeface="Calibri"/>
                    <a:ea typeface="Calibri"/>
                    <a:cs typeface="Calibri"/>
                    <a:sym typeface="Calibri"/>
                  </a:rPr>
                  <a:t>Invoegen</a:t>
                </a:r>
                <a:endParaRPr sz="1400">
                  <a:solidFill>
                    <a:schemeClr val="lt1"/>
                  </a:solidFill>
                  <a:latin typeface="Times New Roman"/>
                  <a:ea typeface="Times New Roman"/>
                  <a:cs typeface="Times New Roman"/>
                  <a:sym typeface="Times New Roman"/>
                </a:endParaRPr>
              </a:p>
            </p:txBody>
          </p:sp>
          <p:cxnSp>
            <p:nvCxnSpPr>
              <p:cNvPr id="1157" name="Google Shape;1157;p23"/>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1158" name="Google Shape;1158;p23"/>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1159" name="Google Shape;1159;p23"/>
            <p:cNvSpPr/>
            <p:nvPr/>
          </p:nvSpPr>
          <p:spPr>
            <a:xfrm>
              <a:off x="-3603587" y="255335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1160" name="Google Shape;1160;p23"/>
            <p:cNvSpPr/>
            <p:nvPr/>
          </p:nvSpPr>
          <p:spPr>
            <a:xfrm>
              <a:off x="-3319415" y="2553360"/>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Om de afbeelding te schalen of bij te snijden, ga naar de tab </a:t>
              </a:r>
              <a:r>
                <a:rPr b="1" i="0" lang="en" sz="900" u="none" cap="none" strike="noStrike">
                  <a:solidFill>
                    <a:srgbClr val="000000"/>
                  </a:solidFill>
                  <a:latin typeface="Calibri"/>
                  <a:ea typeface="Calibri"/>
                  <a:cs typeface="Calibri"/>
                  <a:sym typeface="Calibri"/>
                </a:rPr>
                <a:t>‘Hulpmiddelen voor afbeeldingen - Opmaak’</a:t>
              </a:r>
              <a:r>
                <a:rPr b="0" i="0" lang="en" sz="900" u="none" cap="none" strike="noStrike">
                  <a:solidFill>
                    <a:srgbClr val="000000"/>
                  </a:solidFill>
                  <a:latin typeface="Calibri"/>
                  <a:ea typeface="Calibri"/>
                  <a:cs typeface="Calibri"/>
                  <a:sym typeface="Calibri"/>
                </a:rPr>
                <a:t> en klik op de knop </a:t>
              </a:r>
              <a:r>
                <a:rPr b="1" i="0" lang="en" sz="900" u="none" cap="none" strike="noStrike">
                  <a:solidFill>
                    <a:srgbClr val="000000"/>
                  </a:solidFill>
                  <a:latin typeface="Calibri"/>
                  <a:ea typeface="Calibri"/>
                  <a:cs typeface="Calibri"/>
                  <a:sym typeface="Calibri"/>
                </a:rPr>
                <a:t>‘Bijsnijden’</a:t>
              </a:r>
              <a:r>
                <a:rPr b="0" i="0" lang="en" sz="900" u="none" cap="none" strike="noStrike">
                  <a:solidFill>
                    <a:srgbClr val="000000"/>
                  </a:solidFill>
                  <a:latin typeface="Calibri"/>
                  <a:ea typeface="Calibri"/>
                  <a:cs typeface="Calibri"/>
                  <a:sym typeface="Calibri"/>
                </a:rPr>
                <a:t>. Schaal met de bolletjes de afbeelding en met de hoekjes het afbeeldingskader.</a:t>
              </a:r>
              <a:endParaRPr sz="1400">
                <a:solidFill>
                  <a:schemeClr val="dk1"/>
                </a:solidFill>
                <a:latin typeface="Times New Roman"/>
                <a:ea typeface="Times New Roman"/>
                <a:cs typeface="Times New Roman"/>
                <a:sym typeface="Times New Roman"/>
              </a:endParaRPr>
            </a:p>
          </p:txBody>
        </p:sp>
        <p:grpSp>
          <p:nvGrpSpPr>
            <p:cNvPr id="1161" name="Google Shape;1161;p23"/>
            <p:cNvGrpSpPr/>
            <p:nvPr/>
          </p:nvGrpSpPr>
          <p:grpSpPr>
            <a:xfrm>
              <a:off x="-3408294" y="3643742"/>
              <a:ext cx="622283" cy="612920"/>
              <a:chOff x="12617641" y="3403239"/>
              <a:chExt cx="752963" cy="741634"/>
            </a:xfrm>
          </p:grpSpPr>
          <p:grpSp>
            <p:nvGrpSpPr>
              <p:cNvPr id="1162" name="Google Shape;1162;p23"/>
              <p:cNvGrpSpPr/>
              <p:nvPr/>
            </p:nvGrpSpPr>
            <p:grpSpPr>
              <a:xfrm>
                <a:off x="12771530" y="3403239"/>
                <a:ext cx="467176" cy="448491"/>
                <a:chOff x="12782157" y="3403239"/>
                <a:chExt cx="467176" cy="448491"/>
              </a:xfrm>
            </p:grpSpPr>
            <p:grpSp>
              <p:nvGrpSpPr>
                <p:cNvPr id="1163" name="Google Shape;1163;p23"/>
                <p:cNvGrpSpPr/>
                <p:nvPr/>
              </p:nvGrpSpPr>
              <p:grpSpPr>
                <a:xfrm>
                  <a:off x="12782157" y="3403239"/>
                  <a:ext cx="412976" cy="396132"/>
                  <a:chOff x="13554906" y="3320109"/>
                  <a:chExt cx="443917" cy="425811"/>
                </a:xfrm>
              </p:grpSpPr>
              <p:grpSp>
                <p:nvGrpSpPr>
                  <p:cNvPr id="1164" name="Google Shape;1164;p23"/>
                  <p:cNvGrpSpPr/>
                  <p:nvPr/>
                </p:nvGrpSpPr>
                <p:grpSpPr>
                  <a:xfrm>
                    <a:off x="13554906" y="3320109"/>
                    <a:ext cx="443917" cy="425811"/>
                    <a:chOff x="12909684" y="1276143"/>
                    <a:chExt cx="443917" cy="425811"/>
                  </a:xfrm>
                </p:grpSpPr>
                <p:sp>
                  <p:nvSpPr>
                    <p:cNvPr id="1165" name="Google Shape;1165;p23"/>
                    <p:cNvSpPr/>
                    <p:nvPr/>
                  </p:nvSpPr>
                  <p:spPr>
                    <a:xfrm>
                      <a:off x="12909689"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166" name="Google Shape;1166;p23"/>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167" name="Google Shape;1167;p23"/>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1168" name="Google Shape;1168;p23"/>
                  <p:cNvPicPr preferRelativeResize="0"/>
                  <p:nvPr/>
                </p:nvPicPr>
                <p:blipFill rotWithShape="1">
                  <a:blip r:embed="rId2">
                    <a:alphaModFix/>
                  </a:blip>
                  <a:srcRect b="0" l="0" r="0" t="0"/>
                  <a:stretch/>
                </p:blipFill>
                <p:spPr>
                  <a:xfrm>
                    <a:off x="13567296" y="3424991"/>
                    <a:ext cx="173367" cy="140220"/>
                  </a:xfrm>
                  <a:prstGeom prst="rect">
                    <a:avLst/>
                  </a:prstGeom>
                  <a:noFill/>
                  <a:ln>
                    <a:noFill/>
                  </a:ln>
                </p:spPr>
              </p:pic>
              <p:pic>
                <p:nvPicPr>
                  <p:cNvPr id="1169" name="Google Shape;1169;p23"/>
                  <p:cNvPicPr preferRelativeResize="0"/>
                  <p:nvPr/>
                </p:nvPicPr>
                <p:blipFill rotWithShape="1">
                  <a:blip r:embed="rId2">
                    <a:alphaModFix/>
                  </a:blip>
                  <a:srcRect b="0" l="0" r="0" t="0"/>
                  <a:stretch/>
                </p:blipFill>
                <p:spPr>
                  <a:xfrm flipH="1">
                    <a:off x="13635599" y="3449265"/>
                    <a:ext cx="173367" cy="111424"/>
                  </a:xfrm>
                  <a:prstGeom prst="rect">
                    <a:avLst/>
                  </a:prstGeom>
                  <a:noFill/>
                  <a:ln>
                    <a:noFill/>
                  </a:ln>
                </p:spPr>
              </p:pic>
            </p:grpSp>
            <p:grpSp>
              <p:nvGrpSpPr>
                <p:cNvPr id="1170" name="Google Shape;1170;p23"/>
                <p:cNvGrpSpPr/>
                <p:nvPr/>
              </p:nvGrpSpPr>
              <p:grpSpPr>
                <a:xfrm>
                  <a:off x="13103513" y="3705268"/>
                  <a:ext cx="145820" cy="146462"/>
                  <a:chOff x="13096169" y="3602278"/>
                  <a:chExt cx="145820" cy="146462"/>
                </a:xfrm>
              </p:grpSpPr>
              <p:sp>
                <p:nvSpPr>
                  <p:cNvPr id="1171" name="Google Shape;1171;p23"/>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172" name="Google Shape;1172;p23"/>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173" name="Google Shape;1173;p23"/>
                <p:cNvGrpSpPr/>
                <p:nvPr/>
              </p:nvGrpSpPr>
              <p:grpSpPr>
                <a:xfrm rot="10800000">
                  <a:off x="13061402" y="3665637"/>
                  <a:ext cx="145820" cy="146462"/>
                  <a:chOff x="13096169" y="3602278"/>
                  <a:chExt cx="145820" cy="146462"/>
                </a:xfrm>
              </p:grpSpPr>
              <p:sp>
                <p:nvSpPr>
                  <p:cNvPr id="1174" name="Google Shape;1174;p23"/>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175" name="Google Shape;1175;p23"/>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1176" name="Google Shape;1176;p23"/>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en" sz="700">
                    <a:solidFill>
                      <a:srgbClr val="211F26"/>
                    </a:solidFill>
                    <a:latin typeface="Calibri"/>
                    <a:ea typeface="Calibri"/>
                    <a:cs typeface="Calibri"/>
                    <a:sym typeface="Calibri"/>
                  </a:rPr>
                  <a:t>Bijsnijden</a:t>
                </a:r>
                <a:endParaRPr sz="1400">
                  <a:solidFill>
                    <a:schemeClr val="lt1"/>
                  </a:solidFill>
                  <a:latin typeface="Times New Roman"/>
                  <a:ea typeface="Times New Roman"/>
                  <a:cs typeface="Times New Roman"/>
                  <a:sym typeface="Times New Roman"/>
                </a:endParaRPr>
              </a:p>
            </p:txBody>
          </p:sp>
          <p:sp>
            <p:nvSpPr>
              <p:cNvPr id="1177" name="Google Shape;1177;p23"/>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178" name="Google Shape;1178;p23"/>
            <p:cNvGrpSpPr/>
            <p:nvPr/>
          </p:nvGrpSpPr>
          <p:grpSpPr>
            <a:xfrm>
              <a:off x="-376736" y="4271597"/>
              <a:ext cx="283685" cy="283685"/>
              <a:chOff x="-510741" y="5913713"/>
              <a:chExt cx="267555" cy="267555"/>
            </a:xfrm>
          </p:grpSpPr>
          <p:sp>
            <p:nvSpPr>
              <p:cNvPr id="1179" name="Google Shape;1179;p23"/>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1180" name="Google Shape;1180;p23"/>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sp>
        <p:nvSpPr>
          <p:cNvPr id="1181" name="Google Shape;1181;p23"/>
          <p:cNvSpPr txBox="1"/>
          <p:nvPr>
            <p:ph idx="11" type="ftr"/>
          </p:nvPr>
        </p:nvSpPr>
        <p:spPr>
          <a:xfrm>
            <a:off x="366985" y="5407068"/>
            <a:ext cx="3086100" cy="1134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2" name="Google Shape;1182;p23"/>
          <p:cNvSpPr txBox="1"/>
          <p:nvPr>
            <p:ph idx="12" type="sldNum"/>
          </p:nvPr>
        </p:nvSpPr>
        <p:spPr>
          <a:xfrm>
            <a:off x="8458472" y="5434068"/>
            <a:ext cx="270000" cy="113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183" name="Google Shape;1183;p23"/>
          <p:cNvSpPr txBox="1"/>
          <p:nvPr>
            <p:ph type="title"/>
          </p:nvPr>
        </p:nvSpPr>
        <p:spPr>
          <a:xfrm>
            <a:off x="366985" y="531900"/>
            <a:ext cx="8388900" cy="664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BC003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quot;templafy&quot;:{&quot;id&quot;:&quot;9b226733-b3cc-4249-a0af-d85b232303ba&quot;}}" id="1184" name="Google Shape;1184;p23"/>
          <p:cNvPicPr preferRelativeResize="0"/>
          <p:nvPr/>
        </p:nvPicPr>
        <p:blipFill rotWithShape="1">
          <a:blip r:embed="rId3">
            <a:alphaModFix/>
          </a:blip>
          <a:srcRect b="0" l="0" r="0" t="0"/>
          <a:stretch/>
        </p:blipFill>
        <p:spPr>
          <a:xfrm>
            <a:off x="153900" y="153900"/>
            <a:ext cx="2273400" cy="2258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3x Afbeelding + Tekst" showMasterSp="0">
  <p:cSld name="1_3x Afbeelding + Tekst">
    <p:bg>
      <p:bgPr>
        <a:solidFill>
          <a:srgbClr val="F2F2F2"/>
        </a:solidFill>
      </p:bgPr>
    </p:bg>
    <p:spTree>
      <p:nvGrpSpPr>
        <p:cNvPr id="1185" name="Shape 1185"/>
        <p:cNvGrpSpPr/>
        <p:nvPr/>
      </p:nvGrpSpPr>
      <p:grpSpPr>
        <a:xfrm>
          <a:off x="0" y="0"/>
          <a:ext cx="0" cy="0"/>
          <a:chOff x="0" y="0"/>
          <a:chExt cx="0" cy="0"/>
        </a:xfrm>
      </p:grpSpPr>
      <p:sp>
        <p:nvSpPr>
          <p:cNvPr id="1186" name="Google Shape;1186;p24"/>
          <p:cNvSpPr/>
          <p:nvPr/>
        </p:nvSpPr>
        <p:spPr>
          <a:xfrm>
            <a:off x="0" y="0"/>
            <a:ext cx="9144000" cy="531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1187" name="Google Shape;1187;p24"/>
          <p:cNvSpPr/>
          <p:nvPr>
            <p:ph idx="2" type="pic"/>
          </p:nvPr>
        </p:nvSpPr>
        <p:spPr>
          <a:xfrm>
            <a:off x="385763" y="1225272"/>
            <a:ext cx="2632500" cy="1501200"/>
          </a:xfrm>
          <a:prstGeom prst="rect">
            <a:avLst/>
          </a:prstGeom>
          <a:noFill/>
          <a:ln>
            <a:noFill/>
          </a:ln>
        </p:spPr>
      </p:sp>
      <p:sp>
        <p:nvSpPr>
          <p:cNvPr id="1188" name="Google Shape;1188;p24"/>
          <p:cNvSpPr/>
          <p:nvPr>
            <p:ph idx="3" type="pic"/>
          </p:nvPr>
        </p:nvSpPr>
        <p:spPr>
          <a:xfrm>
            <a:off x="3256200" y="1225272"/>
            <a:ext cx="2632500" cy="1501200"/>
          </a:xfrm>
          <a:prstGeom prst="rect">
            <a:avLst/>
          </a:prstGeom>
          <a:noFill/>
          <a:ln>
            <a:noFill/>
          </a:ln>
        </p:spPr>
      </p:sp>
      <p:sp>
        <p:nvSpPr>
          <p:cNvPr id="1189" name="Google Shape;1189;p24"/>
          <p:cNvSpPr/>
          <p:nvPr>
            <p:ph idx="4" type="pic"/>
          </p:nvPr>
        </p:nvSpPr>
        <p:spPr>
          <a:xfrm>
            <a:off x="6125739" y="1221600"/>
            <a:ext cx="2632500" cy="1501200"/>
          </a:xfrm>
          <a:prstGeom prst="rect">
            <a:avLst/>
          </a:prstGeom>
          <a:noFill/>
          <a:ln>
            <a:noFill/>
          </a:ln>
        </p:spPr>
      </p:sp>
      <p:sp>
        <p:nvSpPr>
          <p:cNvPr id="1190" name="Google Shape;1190;p24"/>
          <p:cNvSpPr/>
          <p:nvPr/>
        </p:nvSpPr>
        <p:spPr>
          <a:xfrm>
            <a:off x="385762" y="2722800"/>
            <a:ext cx="2632499" cy="1890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1191" name="Google Shape;1191;p24"/>
          <p:cNvSpPr/>
          <p:nvPr/>
        </p:nvSpPr>
        <p:spPr>
          <a:xfrm>
            <a:off x="3267665" y="2722800"/>
            <a:ext cx="2632499" cy="1890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1192" name="Google Shape;1192;p24"/>
          <p:cNvSpPr/>
          <p:nvPr/>
        </p:nvSpPr>
        <p:spPr>
          <a:xfrm>
            <a:off x="6122998" y="2722800"/>
            <a:ext cx="2632499" cy="1890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1193" name="Google Shape;1193;p24"/>
          <p:cNvSpPr txBox="1"/>
          <p:nvPr>
            <p:ph idx="1" type="body"/>
          </p:nvPr>
        </p:nvSpPr>
        <p:spPr>
          <a:xfrm>
            <a:off x="540000" y="2866872"/>
            <a:ext cx="2327400" cy="22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800"/>
              <a:buNone/>
              <a:defRPr b="1" sz="1800">
                <a:latin typeface="Times New Roman"/>
                <a:ea typeface="Times New Roman"/>
                <a:cs typeface="Times New Roman"/>
                <a:sym typeface="Times New Roman"/>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sp>
        <p:nvSpPr>
          <p:cNvPr id="1194" name="Google Shape;1194;p24"/>
          <p:cNvSpPr txBox="1"/>
          <p:nvPr>
            <p:ph idx="5" type="body"/>
          </p:nvPr>
        </p:nvSpPr>
        <p:spPr>
          <a:xfrm>
            <a:off x="540000" y="3298872"/>
            <a:ext cx="2327400" cy="1188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sp>
        <p:nvSpPr>
          <p:cNvPr id="1195" name="Google Shape;1195;p24"/>
          <p:cNvSpPr txBox="1"/>
          <p:nvPr>
            <p:ph idx="6" type="body"/>
          </p:nvPr>
        </p:nvSpPr>
        <p:spPr>
          <a:xfrm>
            <a:off x="3408300" y="2866872"/>
            <a:ext cx="2327400" cy="22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800"/>
              <a:buNone/>
              <a:defRPr b="1" sz="1800">
                <a:latin typeface="Times New Roman"/>
                <a:ea typeface="Times New Roman"/>
                <a:cs typeface="Times New Roman"/>
                <a:sym typeface="Times New Roman"/>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sp>
        <p:nvSpPr>
          <p:cNvPr id="1196" name="Google Shape;1196;p24"/>
          <p:cNvSpPr txBox="1"/>
          <p:nvPr>
            <p:ph idx="7" type="body"/>
          </p:nvPr>
        </p:nvSpPr>
        <p:spPr>
          <a:xfrm>
            <a:off x="3408300" y="3298872"/>
            <a:ext cx="2327400" cy="1188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sp>
        <p:nvSpPr>
          <p:cNvPr id="1197" name="Google Shape;1197;p24"/>
          <p:cNvSpPr txBox="1"/>
          <p:nvPr>
            <p:ph idx="8" type="body"/>
          </p:nvPr>
        </p:nvSpPr>
        <p:spPr>
          <a:xfrm>
            <a:off x="6277500" y="2866872"/>
            <a:ext cx="2327400" cy="22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800"/>
              <a:buNone/>
              <a:defRPr b="1" sz="1800">
                <a:latin typeface="Times New Roman"/>
                <a:ea typeface="Times New Roman"/>
                <a:cs typeface="Times New Roman"/>
                <a:sym typeface="Times New Roman"/>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sp>
        <p:nvSpPr>
          <p:cNvPr id="1198" name="Google Shape;1198;p24"/>
          <p:cNvSpPr txBox="1"/>
          <p:nvPr>
            <p:ph idx="9" type="body"/>
          </p:nvPr>
        </p:nvSpPr>
        <p:spPr>
          <a:xfrm>
            <a:off x="6277500" y="3298872"/>
            <a:ext cx="2327400" cy="1188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grpSp>
        <p:nvGrpSpPr>
          <p:cNvPr id="1199" name="Google Shape;1199;p24"/>
          <p:cNvGrpSpPr/>
          <p:nvPr/>
        </p:nvGrpSpPr>
        <p:grpSpPr>
          <a:xfrm>
            <a:off x="-2839828" y="0"/>
            <a:ext cx="2770040" cy="4019512"/>
            <a:chOff x="-3786437" y="0"/>
            <a:chExt cx="3693386" cy="5359349"/>
          </a:xfrm>
        </p:grpSpPr>
        <p:sp>
          <p:nvSpPr>
            <p:cNvPr id="1200" name="Google Shape;1200;p24"/>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TEKSTNIVEAUS KIEZEN</a:t>
              </a:r>
              <a:endParaRPr sz="1400">
                <a:solidFill>
                  <a:schemeClr val="lt1"/>
                </a:solidFill>
                <a:latin typeface="Times New Roman"/>
                <a:ea typeface="Times New Roman"/>
                <a:cs typeface="Times New Roman"/>
                <a:sym typeface="Times New Roman"/>
              </a:endParaRPr>
            </a:p>
          </p:txBody>
        </p:sp>
        <p:sp>
          <p:nvSpPr>
            <p:cNvPr id="1201" name="Google Shape;1201;p24"/>
            <p:cNvSpPr/>
            <p:nvPr/>
          </p:nvSpPr>
          <p:spPr>
            <a:xfrm>
              <a:off x="-3604183" y="183748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1202" name="Google Shape;1202;p24"/>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Bullet</a:t>
              </a:r>
              <a:endParaRPr b="0" i="0" sz="900" u="none" cap="none" strike="noStrike">
                <a:solidFill>
                  <a:srgbClr val="1A1A20"/>
                </a:solidFill>
                <a:latin typeface="Calibri"/>
                <a:ea typeface="Calibri"/>
                <a:cs typeface="Calibri"/>
                <a:sym typeface="Calibri"/>
              </a:endParaRPr>
            </a:p>
          </p:txBody>
        </p:sp>
        <p:sp>
          <p:nvSpPr>
            <p:cNvPr id="1203" name="Google Shape;1203;p24"/>
            <p:cNvSpPr/>
            <p:nvPr/>
          </p:nvSpPr>
          <p:spPr>
            <a:xfrm>
              <a:off x="-3604183" y="212876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1204" name="Google Shape;1204;p24"/>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Gebruik onder de tab </a:t>
              </a:r>
              <a:r>
                <a:rPr b="1" i="0" lang="en" sz="900" u="none" cap="none" strike="noStrike">
                  <a:solidFill>
                    <a:srgbClr val="000000"/>
                  </a:solidFill>
                  <a:latin typeface="Calibri"/>
                  <a:ea typeface="Calibri"/>
                  <a:cs typeface="Calibri"/>
                  <a:sym typeface="Calibri"/>
                </a:rPr>
                <a:t>‘Start’</a:t>
              </a:r>
              <a:r>
                <a:rPr b="0" i="0" lang="en" sz="900" u="none" cap="none" strike="noStrike">
                  <a:solidFill>
                    <a:srgbClr val="000000"/>
                  </a:solidFill>
                  <a:latin typeface="Calibri"/>
                  <a:ea typeface="Calibri"/>
                  <a:cs typeface="Calibri"/>
                  <a:sym typeface="Calibri"/>
                </a:rPr>
                <a:t> de </a:t>
              </a:r>
              <a:r>
                <a:rPr b="1" i="0" lang="en" sz="900" u="none" cap="none" strike="noStrike">
                  <a:solidFill>
                    <a:srgbClr val="000000"/>
                  </a:solidFill>
                  <a:latin typeface="Calibri"/>
                  <a:ea typeface="Calibri"/>
                  <a:cs typeface="Calibri"/>
                  <a:sym typeface="Calibri"/>
                </a:rPr>
                <a:t>lijstniveau-knoppen</a:t>
              </a:r>
              <a:r>
                <a:rPr b="0" i="0" lang="en" sz="900" u="none" cap="none" strike="noStrike">
                  <a:solidFill>
                    <a:srgbClr val="000000"/>
                  </a:solidFill>
                  <a:latin typeface="Calibri"/>
                  <a:ea typeface="Calibri"/>
                  <a:cs typeface="Calibri"/>
                  <a:sym typeface="Calibri"/>
                </a:rPr>
                <a:t> om een tekst niveau te kiezen. </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Kies uit:</a:t>
              </a:r>
              <a:endParaRPr sz="1400">
                <a:solidFill>
                  <a:schemeClr val="dk1"/>
                </a:solidFill>
                <a:latin typeface="Times New Roman"/>
                <a:ea typeface="Times New Roman"/>
                <a:cs typeface="Times New Roman"/>
                <a:sym typeface="Times New Roman"/>
              </a:endParaRPr>
            </a:p>
          </p:txBody>
        </p:sp>
        <p:sp>
          <p:nvSpPr>
            <p:cNvPr id="1205" name="Google Shape;1205;p24"/>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Sub-bullet #1</a:t>
              </a:r>
              <a:endParaRPr sz="1400">
                <a:solidFill>
                  <a:schemeClr val="dk1"/>
                </a:solidFill>
                <a:latin typeface="Times New Roman"/>
                <a:ea typeface="Times New Roman"/>
                <a:cs typeface="Times New Roman"/>
                <a:sym typeface="Times New Roman"/>
              </a:endParaRPr>
            </a:p>
          </p:txBody>
        </p:sp>
        <p:sp>
          <p:nvSpPr>
            <p:cNvPr id="1206" name="Google Shape;1206;p24"/>
            <p:cNvSpPr/>
            <p:nvPr/>
          </p:nvSpPr>
          <p:spPr>
            <a:xfrm>
              <a:off x="-3604183" y="242005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1207" name="Google Shape;1207;p24"/>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rgbClr val="1A1A20"/>
                </a:buClr>
                <a:buSzPts val="900"/>
                <a:buFont typeface="Calibri"/>
                <a:buChar char="–"/>
              </a:pPr>
              <a:r>
                <a:rPr b="0" i="0" lang="en" sz="900" u="none" cap="none" strike="noStrike">
                  <a:solidFill>
                    <a:srgbClr val="1A1A20"/>
                  </a:solidFill>
                  <a:latin typeface="Calibri"/>
                  <a:ea typeface="Calibri"/>
                  <a:cs typeface="Calibri"/>
                  <a:sym typeface="Calibri"/>
                </a:rPr>
                <a:t>Sub-bullet</a:t>
              </a:r>
              <a:r>
                <a:rPr b="0" i="0" lang="en" sz="900" u="none" cap="none" strike="noStrike">
                  <a:solidFill>
                    <a:schemeClr val="dk1"/>
                  </a:solidFill>
                  <a:latin typeface="Calibri"/>
                  <a:ea typeface="Calibri"/>
                  <a:cs typeface="Calibri"/>
                  <a:sym typeface="Calibri"/>
                </a:rPr>
                <a:t> #2</a:t>
              </a:r>
              <a:endParaRPr sz="1400">
                <a:solidFill>
                  <a:schemeClr val="dk1"/>
                </a:solidFill>
                <a:latin typeface="Times New Roman"/>
                <a:ea typeface="Times New Roman"/>
                <a:cs typeface="Times New Roman"/>
                <a:sym typeface="Times New Roman"/>
              </a:endParaRPr>
            </a:p>
          </p:txBody>
        </p:sp>
        <p:sp>
          <p:nvSpPr>
            <p:cNvPr id="1208" name="Google Shape;1208;p24"/>
            <p:cNvSpPr/>
            <p:nvPr/>
          </p:nvSpPr>
          <p:spPr>
            <a:xfrm>
              <a:off x="-3604183" y="2711336"/>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4</a:t>
              </a:r>
              <a:endParaRPr sz="1400">
                <a:solidFill>
                  <a:schemeClr val="dk1"/>
                </a:solidFill>
                <a:latin typeface="Times New Roman"/>
                <a:ea typeface="Times New Roman"/>
                <a:cs typeface="Times New Roman"/>
                <a:sym typeface="Times New Roman"/>
              </a:endParaRPr>
            </a:p>
          </p:txBody>
        </p:sp>
        <p:sp>
          <p:nvSpPr>
            <p:cNvPr id="1209" name="Google Shape;1209;p24"/>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en" sz="900" u="none" cap="none" strike="noStrike">
                  <a:solidFill>
                    <a:schemeClr val="dk1"/>
                  </a:solidFill>
                  <a:latin typeface="Calibri"/>
                  <a:ea typeface="Calibri"/>
                  <a:cs typeface="Calibri"/>
                  <a:sym typeface="Calibri"/>
                </a:rPr>
                <a:t>Leestekst</a:t>
              </a:r>
              <a:endParaRPr sz="1400">
                <a:solidFill>
                  <a:schemeClr val="dk1"/>
                </a:solidFill>
                <a:latin typeface="Times New Roman"/>
                <a:ea typeface="Times New Roman"/>
                <a:cs typeface="Times New Roman"/>
                <a:sym typeface="Times New Roman"/>
              </a:endParaRPr>
            </a:p>
          </p:txBody>
        </p:sp>
        <p:sp>
          <p:nvSpPr>
            <p:cNvPr id="1210" name="Google Shape;1210;p24"/>
            <p:cNvSpPr/>
            <p:nvPr/>
          </p:nvSpPr>
          <p:spPr>
            <a:xfrm>
              <a:off x="-3604183" y="3002620"/>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5</a:t>
              </a:r>
              <a:endParaRPr sz="1400">
                <a:solidFill>
                  <a:schemeClr val="dk1"/>
                </a:solidFill>
                <a:latin typeface="Times New Roman"/>
                <a:ea typeface="Times New Roman"/>
                <a:cs typeface="Times New Roman"/>
                <a:sym typeface="Times New Roman"/>
              </a:endParaRPr>
            </a:p>
          </p:txBody>
        </p:sp>
        <p:sp>
          <p:nvSpPr>
            <p:cNvPr id="1211" name="Google Shape;1211;p24"/>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en" sz="1100" u="none" cap="none" strike="noStrike">
                  <a:solidFill>
                    <a:schemeClr val="dk1"/>
                  </a:solidFill>
                  <a:latin typeface="Calibri"/>
                  <a:ea typeface="Calibri"/>
                  <a:cs typeface="Calibri"/>
                  <a:sym typeface="Calibri"/>
                </a:rPr>
                <a:t>Kop #1</a:t>
              </a:r>
              <a:endParaRPr sz="1400">
                <a:solidFill>
                  <a:schemeClr val="dk1"/>
                </a:solidFill>
                <a:latin typeface="Times New Roman"/>
                <a:ea typeface="Times New Roman"/>
                <a:cs typeface="Times New Roman"/>
                <a:sym typeface="Times New Roman"/>
              </a:endParaRPr>
            </a:p>
          </p:txBody>
        </p:sp>
        <p:sp>
          <p:nvSpPr>
            <p:cNvPr id="1212" name="Google Shape;1212;p24"/>
            <p:cNvSpPr/>
            <p:nvPr/>
          </p:nvSpPr>
          <p:spPr>
            <a:xfrm>
              <a:off x="-3604183" y="329390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6</a:t>
              </a:r>
              <a:endParaRPr sz="1400">
                <a:solidFill>
                  <a:schemeClr val="dk1"/>
                </a:solidFill>
                <a:latin typeface="Times New Roman"/>
                <a:ea typeface="Times New Roman"/>
                <a:cs typeface="Times New Roman"/>
                <a:sym typeface="Times New Roman"/>
              </a:endParaRPr>
            </a:p>
          </p:txBody>
        </p:sp>
        <p:sp>
          <p:nvSpPr>
            <p:cNvPr id="1213" name="Google Shape;1213;p24"/>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rabicPeriod"/>
              </a:pPr>
              <a:r>
                <a:rPr b="0" i="0" lang="en" sz="900" u="none" cap="none" strike="noStrike">
                  <a:solidFill>
                    <a:srgbClr val="1A1A20"/>
                  </a:solidFill>
                  <a:latin typeface="Calibri"/>
                  <a:ea typeface="Calibri"/>
                  <a:cs typeface="Calibri"/>
                  <a:sym typeface="Calibri"/>
                </a:rPr>
                <a:t>Numerieke bullet</a:t>
              </a:r>
              <a:endParaRPr b="0" i="0" sz="900" u="none" cap="none" strike="noStrike">
                <a:solidFill>
                  <a:srgbClr val="1A1A20"/>
                </a:solidFill>
                <a:latin typeface="Calibri"/>
                <a:ea typeface="Calibri"/>
                <a:cs typeface="Calibri"/>
                <a:sym typeface="Calibri"/>
              </a:endParaRPr>
            </a:p>
          </p:txBody>
        </p:sp>
        <p:sp>
          <p:nvSpPr>
            <p:cNvPr id="1214" name="Google Shape;1214;p24"/>
            <p:cNvSpPr/>
            <p:nvPr/>
          </p:nvSpPr>
          <p:spPr>
            <a:xfrm>
              <a:off x="-3604183" y="358518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7</a:t>
              </a:r>
              <a:endParaRPr sz="1400">
                <a:solidFill>
                  <a:schemeClr val="dk1"/>
                </a:solidFill>
                <a:latin typeface="Times New Roman"/>
                <a:ea typeface="Times New Roman"/>
                <a:cs typeface="Times New Roman"/>
                <a:sym typeface="Times New Roman"/>
              </a:endParaRPr>
            </a:p>
          </p:txBody>
        </p:sp>
        <p:sp>
          <p:nvSpPr>
            <p:cNvPr id="1215" name="Google Shape;1215;p24"/>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lphaUcPeriod"/>
              </a:pPr>
              <a:r>
                <a:rPr b="0" i="0" lang="en" sz="900" u="none" cap="none" strike="noStrike">
                  <a:solidFill>
                    <a:srgbClr val="1A1A20"/>
                  </a:solidFill>
                  <a:latin typeface="Calibri"/>
                  <a:ea typeface="Calibri"/>
                  <a:cs typeface="Calibri"/>
                  <a:sym typeface="Calibri"/>
                </a:rPr>
                <a:t>Alfabetische bullet</a:t>
              </a:r>
              <a:endParaRPr b="0" i="0" sz="900" u="none" cap="none" strike="noStrike">
                <a:solidFill>
                  <a:srgbClr val="1A1A20"/>
                </a:solidFill>
                <a:latin typeface="Calibri"/>
                <a:ea typeface="Calibri"/>
                <a:cs typeface="Calibri"/>
                <a:sym typeface="Calibri"/>
              </a:endParaRPr>
            </a:p>
          </p:txBody>
        </p:sp>
        <p:sp>
          <p:nvSpPr>
            <p:cNvPr id="1216" name="Google Shape;1216;p24"/>
            <p:cNvSpPr/>
            <p:nvPr/>
          </p:nvSpPr>
          <p:spPr>
            <a:xfrm>
              <a:off x="-3604183" y="387647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8</a:t>
              </a:r>
              <a:endParaRPr sz="1400">
                <a:solidFill>
                  <a:schemeClr val="dk1"/>
                </a:solidFill>
                <a:latin typeface="Times New Roman"/>
                <a:ea typeface="Times New Roman"/>
                <a:cs typeface="Times New Roman"/>
                <a:sym typeface="Times New Roman"/>
              </a:endParaRPr>
            </a:p>
          </p:txBody>
        </p:sp>
        <p:sp>
          <p:nvSpPr>
            <p:cNvPr id="1217" name="Google Shape;1217;p24"/>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en"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1218" name="Google Shape;1218;p24"/>
            <p:cNvSpPr/>
            <p:nvPr/>
          </p:nvSpPr>
          <p:spPr>
            <a:xfrm>
              <a:off x="-3604183" y="416859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9</a:t>
              </a:r>
              <a:endParaRPr sz="1400">
                <a:solidFill>
                  <a:schemeClr val="dk1"/>
                </a:solidFill>
                <a:latin typeface="Times New Roman"/>
                <a:ea typeface="Times New Roman"/>
                <a:cs typeface="Times New Roman"/>
                <a:sym typeface="Times New Roman"/>
              </a:endParaRPr>
            </a:p>
          </p:txBody>
        </p:sp>
        <p:sp>
          <p:nvSpPr>
            <p:cNvPr id="1219" name="Google Shape;1219;p24"/>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en" sz="1200" u="none" cap="none" strike="noStrike">
                  <a:solidFill>
                    <a:schemeClr val="dk1"/>
                  </a:solidFill>
                  <a:latin typeface="Calibri"/>
                  <a:ea typeface="Calibri"/>
                  <a:cs typeface="Calibri"/>
                  <a:sym typeface="Calibri"/>
                </a:rPr>
                <a:t>KOP #2</a:t>
              </a:r>
              <a:endParaRPr sz="1400">
                <a:solidFill>
                  <a:schemeClr val="dk1"/>
                </a:solidFill>
                <a:latin typeface="Times New Roman"/>
                <a:ea typeface="Times New Roman"/>
                <a:cs typeface="Times New Roman"/>
                <a:sym typeface="Times New Roman"/>
              </a:endParaRPr>
            </a:p>
          </p:txBody>
        </p:sp>
        <p:sp>
          <p:nvSpPr>
            <p:cNvPr id="1220" name="Google Shape;1220;p24"/>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grpSp>
          <p:nvGrpSpPr>
            <p:cNvPr id="1221" name="Google Shape;1221;p24"/>
            <p:cNvGrpSpPr/>
            <p:nvPr/>
          </p:nvGrpSpPr>
          <p:grpSpPr>
            <a:xfrm>
              <a:off x="-376736" y="4400186"/>
              <a:ext cx="283685" cy="283685"/>
              <a:chOff x="-510741" y="5913713"/>
              <a:chExt cx="267555" cy="267555"/>
            </a:xfrm>
          </p:grpSpPr>
          <p:sp>
            <p:nvSpPr>
              <p:cNvPr id="1222" name="Google Shape;1222;p24"/>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2"/>
                  </a:solidFill>
                  <a:latin typeface="Calibri"/>
                  <a:ea typeface="Calibri"/>
                  <a:cs typeface="Calibri"/>
                  <a:sym typeface="Calibri"/>
                </a:endParaRPr>
              </a:p>
            </p:txBody>
          </p:sp>
          <p:sp>
            <p:nvSpPr>
              <p:cNvPr descr="Informatie" id="1223" name="Google Shape;1223;p24"/>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chemeClr val="lt2"/>
                  </a:solidFill>
                  <a:latin typeface="Calibri"/>
                  <a:ea typeface="Calibri"/>
                  <a:cs typeface="Calibri"/>
                  <a:sym typeface="Calibri"/>
                </a:endParaRPr>
              </a:p>
            </p:txBody>
          </p:sp>
        </p:grpSp>
        <p:grpSp>
          <p:nvGrpSpPr>
            <p:cNvPr id="1224" name="Google Shape;1224;p24"/>
            <p:cNvGrpSpPr/>
            <p:nvPr/>
          </p:nvGrpSpPr>
          <p:grpSpPr>
            <a:xfrm>
              <a:off x="-3605171" y="458674"/>
              <a:ext cx="3234311" cy="558875"/>
              <a:chOff x="-3605171" y="458674"/>
              <a:chExt cx="3234311" cy="558875"/>
            </a:xfrm>
          </p:grpSpPr>
          <p:sp>
            <p:nvSpPr>
              <p:cNvPr id="1225" name="Google Shape;1225;p24"/>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en" sz="700">
                    <a:solidFill>
                      <a:srgbClr val="211F26"/>
                    </a:solidFill>
                    <a:latin typeface="Calibri"/>
                    <a:ea typeface="Calibri"/>
                    <a:cs typeface="Calibri"/>
                    <a:sym typeface="Calibri"/>
                  </a:rPr>
                  <a:t>Start</a:t>
                </a:r>
                <a:endParaRPr sz="1400">
                  <a:solidFill>
                    <a:schemeClr val="lt1"/>
                  </a:solidFill>
                  <a:latin typeface="Times New Roman"/>
                  <a:ea typeface="Times New Roman"/>
                  <a:cs typeface="Times New Roman"/>
                  <a:sym typeface="Times New Roman"/>
                </a:endParaRPr>
              </a:p>
            </p:txBody>
          </p:sp>
          <p:sp>
            <p:nvSpPr>
              <p:cNvPr id="1226" name="Google Shape;1226;p24"/>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1227" name="Google Shape;1227;p24"/>
              <p:cNvGrpSpPr/>
              <p:nvPr/>
            </p:nvGrpSpPr>
            <p:grpSpPr>
              <a:xfrm>
                <a:off x="-3386247" y="830871"/>
                <a:ext cx="139423" cy="109566"/>
                <a:chOff x="-2866744" y="827071"/>
                <a:chExt cx="168701" cy="132575"/>
              </a:xfrm>
            </p:grpSpPr>
            <p:grpSp>
              <p:nvGrpSpPr>
                <p:cNvPr id="1228" name="Google Shape;1228;p24"/>
                <p:cNvGrpSpPr/>
                <p:nvPr/>
              </p:nvGrpSpPr>
              <p:grpSpPr>
                <a:xfrm>
                  <a:off x="-2866744" y="827071"/>
                  <a:ext cx="168701" cy="132575"/>
                  <a:chOff x="-2866744" y="827071"/>
                  <a:chExt cx="168701" cy="132575"/>
                </a:xfrm>
              </p:grpSpPr>
              <p:cxnSp>
                <p:nvCxnSpPr>
                  <p:cNvPr id="1229" name="Google Shape;1229;p24"/>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30" name="Google Shape;1230;p24"/>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31" name="Google Shape;1231;p24"/>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32" name="Google Shape;1232;p24"/>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33" name="Google Shape;1233;p24"/>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234" name="Google Shape;1234;p24"/>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235" name="Google Shape;1235;p24"/>
              <p:cNvGrpSpPr/>
              <p:nvPr/>
            </p:nvGrpSpPr>
            <p:grpSpPr>
              <a:xfrm>
                <a:off x="-3605171" y="830871"/>
                <a:ext cx="139423" cy="109566"/>
                <a:chOff x="-2866744" y="518074"/>
                <a:chExt cx="168701" cy="132575"/>
              </a:xfrm>
            </p:grpSpPr>
            <p:grpSp>
              <p:nvGrpSpPr>
                <p:cNvPr id="1236" name="Google Shape;1236;p24"/>
                <p:cNvGrpSpPr/>
                <p:nvPr/>
              </p:nvGrpSpPr>
              <p:grpSpPr>
                <a:xfrm>
                  <a:off x="-2866744" y="518074"/>
                  <a:ext cx="168701" cy="132575"/>
                  <a:chOff x="-2866744" y="518074"/>
                  <a:chExt cx="168701" cy="132575"/>
                </a:xfrm>
              </p:grpSpPr>
              <p:cxnSp>
                <p:nvCxnSpPr>
                  <p:cNvPr id="1237" name="Google Shape;1237;p24"/>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38" name="Google Shape;1238;p24"/>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39" name="Google Shape;1239;p24"/>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40" name="Google Shape;1240;p24"/>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41" name="Google Shape;1241;p24"/>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242" name="Google Shape;1242;p24"/>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1243" name="Google Shape;1243;p24"/>
              <p:cNvCxnSpPr/>
              <p:nvPr/>
            </p:nvCxnSpPr>
            <p:spPr>
              <a:xfrm flipH="1" rot="10800000">
                <a:off x="-3459956" y="588169"/>
                <a:ext cx="547687" cy="219076"/>
              </a:xfrm>
              <a:prstGeom prst="straightConnector1">
                <a:avLst/>
              </a:prstGeom>
              <a:noFill/>
              <a:ln cap="rnd" cmpd="sng" w="19050">
                <a:solidFill>
                  <a:srgbClr val="1A1A20"/>
                </a:solidFill>
                <a:prstDash val="solid"/>
                <a:round/>
                <a:headEnd len="med" w="med" type="oval"/>
                <a:tailEnd len="sm" w="sm" type="none"/>
              </a:ln>
            </p:spPr>
          </p:cxnSp>
          <p:cxnSp>
            <p:nvCxnSpPr>
              <p:cNvPr id="1244" name="Google Shape;1244;p24"/>
              <p:cNvCxnSpPr/>
              <p:nvPr/>
            </p:nvCxnSpPr>
            <p:spPr>
              <a:xfrm>
                <a:off x="-3224213" y="828675"/>
                <a:ext cx="319088" cy="0"/>
              </a:xfrm>
              <a:prstGeom prst="straightConnector1">
                <a:avLst/>
              </a:prstGeom>
              <a:noFill/>
              <a:ln cap="rnd" cmpd="sng" w="19050">
                <a:solidFill>
                  <a:srgbClr val="1A1A20"/>
                </a:solidFill>
                <a:prstDash val="solid"/>
                <a:round/>
                <a:headEnd len="med" w="med" type="oval"/>
                <a:tailEnd len="sm" w="sm" type="none"/>
              </a:ln>
            </p:spPr>
          </p:cxnSp>
          <p:sp>
            <p:nvSpPr>
              <p:cNvPr id="1245" name="Google Shape;1245;p24"/>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omhoog</a:t>
                </a:r>
                <a:endParaRPr sz="1400">
                  <a:solidFill>
                    <a:schemeClr val="dk1"/>
                  </a:solidFill>
                  <a:latin typeface="Times New Roman"/>
                  <a:ea typeface="Times New Roman"/>
                  <a:cs typeface="Times New Roman"/>
                  <a:sym typeface="Times New Roman"/>
                </a:endParaRPr>
              </a:p>
            </p:txBody>
          </p:sp>
          <p:sp>
            <p:nvSpPr>
              <p:cNvPr id="1246" name="Google Shape;1246;p24"/>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omlaag</a:t>
                </a:r>
                <a:endParaRPr sz="1400">
                  <a:solidFill>
                    <a:schemeClr val="dk1"/>
                  </a:solidFill>
                  <a:latin typeface="Times New Roman"/>
                  <a:ea typeface="Times New Roman"/>
                  <a:cs typeface="Times New Roman"/>
                  <a:sym typeface="Times New Roman"/>
                </a:endParaRPr>
              </a:p>
            </p:txBody>
          </p:sp>
          <p:grpSp>
            <p:nvGrpSpPr>
              <p:cNvPr id="1247" name="Google Shape;1247;p24"/>
              <p:cNvGrpSpPr/>
              <p:nvPr/>
            </p:nvGrpSpPr>
            <p:grpSpPr>
              <a:xfrm>
                <a:off x="-2916763" y="769168"/>
                <a:ext cx="268738" cy="248381"/>
                <a:chOff x="-2916763" y="769168"/>
                <a:chExt cx="268738" cy="248381"/>
              </a:xfrm>
            </p:grpSpPr>
            <p:sp>
              <p:nvSpPr>
                <p:cNvPr id="1248" name="Google Shape;1248;p24"/>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249" name="Google Shape;1249;p24"/>
                <p:cNvGrpSpPr/>
                <p:nvPr/>
              </p:nvGrpSpPr>
              <p:grpSpPr>
                <a:xfrm>
                  <a:off x="-2866744" y="827071"/>
                  <a:ext cx="168701" cy="132575"/>
                  <a:chOff x="-2866744" y="827071"/>
                  <a:chExt cx="168701" cy="132575"/>
                </a:xfrm>
              </p:grpSpPr>
              <p:cxnSp>
                <p:nvCxnSpPr>
                  <p:cNvPr id="1250" name="Google Shape;1250;p24"/>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51" name="Google Shape;1251;p24"/>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52" name="Google Shape;1252;p24"/>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53" name="Google Shape;1253;p24"/>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54" name="Google Shape;1254;p24"/>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255" name="Google Shape;1255;p24"/>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256" name="Google Shape;1256;p24"/>
              <p:cNvGrpSpPr/>
              <p:nvPr/>
            </p:nvGrpSpPr>
            <p:grpSpPr>
              <a:xfrm>
                <a:off x="-2916763" y="460171"/>
                <a:ext cx="268738" cy="248381"/>
                <a:chOff x="-2916763" y="460171"/>
                <a:chExt cx="268738" cy="248381"/>
              </a:xfrm>
            </p:grpSpPr>
            <p:sp>
              <p:nvSpPr>
                <p:cNvPr id="1257" name="Google Shape;1257;p24"/>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258" name="Google Shape;1258;p24"/>
                <p:cNvGrpSpPr/>
                <p:nvPr/>
              </p:nvGrpSpPr>
              <p:grpSpPr>
                <a:xfrm>
                  <a:off x="-2866744" y="518074"/>
                  <a:ext cx="168701" cy="132575"/>
                  <a:chOff x="-2866744" y="518074"/>
                  <a:chExt cx="168701" cy="132575"/>
                </a:xfrm>
              </p:grpSpPr>
              <p:cxnSp>
                <p:nvCxnSpPr>
                  <p:cNvPr id="1259" name="Google Shape;1259;p24"/>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60" name="Google Shape;1260;p24"/>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61" name="Google Shape;1261;p24"/>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62" name="Google Shape;1262;p24"/>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63" name="Google Shape;1263;p24"/>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264" name="Google Shape;1264;p24"/>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grpSp>
        <p:nvGrpSpPr>
          <p:cNvPr id="1265" name="Google Shape;1265;p24"/>
          <p:cNvGrpSpPr/>
          <p:nvPr/>
        </p:nvGrpSpPr>
        <p:grpSpPr>
          <a:xfrm>
            <a:off x="9283196" y="0"/>
            <a:ext cx="2770040" cy="3952985"/>
            <a:chOff x="-3786437" y="0"/>
            <a:chExt cx="3693386" cy="5270646"/>
          </a:xfrm>
        </p:grpSpPr>
        <p:sp>
          <p:nvSpPr>
            <p:cNvPr id="1266" name="Google Shape;1266;p24"/>
            <p:cNvSpPr/>
            <p:nvPr/>
          </p:nvSpPr>
          <p:spPr>
            <a:xfrm>
              <a:off x="-3786437" y="4442646"/>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sp>
          <p:nvSpPr>
            <p:cNvPr id="1267" name="Google Shape;1267;p24"/>
            <p:cNvSpPr/>
            <p:nvPr/>
          </p:nvSpPr>
          <p:spPr>
            <a:xfrm>
              <a:off x="-3786165" y="0"/>
              <a:ext cx="3593091" cy="4440791"/>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AFBEELDING INVOEGEN/OPMAKEN</a:t>
              </a:r>
              <a:endParaRPr sz="1400">
                <a:solidFill>
                  <a:schemeClr val="lt1"/>
                </a:solidFill>
                <a:latin typeface="Times New Roman"/>
                <a:ea typeface="Times New Roman"/>
                <a:cs typeface="Times New Roman"/>
                <a:sym typeface="Times New Roman"/>
              </a:endParaRPr>
            </a:p>
          </p:txBody>
        </p:sp>
        <p:sp>
          <p:nvSpPr>
            <p:cNvPr id="1268" name="Google Shape;1268;p24"/>
            <p:cNvSpPr/>
            <p:nvPr/>
          </p:nvSpPr>
          <p:spPr>
            <a:xfrm>
              <a:off x="-3603587" y="46532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1269" name="Google Shape;1269;p24"/>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Wanneer nodig, verwijder de bestaande afbeelding d.m.v. de </a:t>
              </a:r>
              <a:r>
                <a:rPr b="1" i="0" lang="en" sz="900" u="none" cap="none" strike="noStrike">
                  <a:solidFill>
                    <a:srgbClr val="000000"/>
                  </a:solidFill>
                  <a:latin typeface="Calibri"/>
                  <a:ea typeface="Calibri"/>
                  <a:cs typeface="Calibri"/>
                  <a:sym typeface="Calibri"/>
                </a:rPr>
                <a:t>‘Backspace toets’</a:t>
              </a:r>
              <a:r>
                <a:rPr b="0" i="0" lang="en" sz="900" u="none" cap="none" strike="noStrike">
                  <a:solidFill>
                    <a:srgbClr val="000000"/>
                  </a:solidFill>
                  <a:latin typeface="Calibri"/>
                  <a:ea typeface="Calibri"/>
                  <a:cs typeface="Calibri"/>
                  <a:sym typeface="Calibri"/>
                </a:rPr>
                <a:t>. Klik op het pictogram om een nieuwe afbeelding in te voegen </a:t>
              </a:r>
              <a:r>
                <a:rPr b="0" i="1" lang="en" sz="900" u="none" cap="none" strike="noStrike">
                  <a:solidFill>
                    <a:srgbClr val="000000"/>
                  </a:solidFill>
                  <a:latin typeface="Calibri"/>
                  <a:ea typeface="Calibri"/>
                  <a:cs typeface="Calibri"/>
                  <a:sym typeface="Calibri"/>
                </a:rPr>
                <a:t>(zie onderstaand voorbeeld)</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1270" name="Google Shape;1270;p24"/>
            <p:cNvGrpSpPr/>
            <p:nvPr/>
          </p:nvGrpSpPr>
          <p:grpSpPr>
            <a:xfrm>
              <a:off x="-3316179" y="1231351"/>
              <a:ext cx="294789" cy="346676"/>
              <a:chOff x="14466489" y="1001522"/>
              <a:chExt cx="290627" cy="341782"/>
            </a:xfrm>
          </p:grpSpPr>
          <p:sp>
            <p:nvSpPr>
              <p:cNvPr id="1271" name="Google Shape;1271;p24"/>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272" name="Google Shape;1272;p24"/>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1273" name="Google Shape;1273;p24"/>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1274" name="Google Shape;1274;p24"/>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1275" name="Google Shape;1275;p24"/>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1276" name="Google Shape;1276;p24"/>
              <p:cNvCxnSpPr>
                <a:stCxn id="1274"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1277" name="Google Shape;1277;p24"/>
            <p:cNvSpPr/>
            <p:nvPr/>
          </p:nvSpPr>
          <p:spPr>
            <a:xfrm>
              <a:off x="-3603587" y="172970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1278" name="Google Shape;1278;p24"/>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Selecteer de gewenste afbeelding</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en klik op </a:t>
              </a:r>
              <a:r>
                <a:rPr b="1" i="0" lang="en" sz="900" u="none" cap="none" strike="noStrike">
                  <a:solidFill>
                    <a:srgbClr val="000000"/>
                  </a:solidFill>
                  <a:latin typeface="Calibri"/>
                  <a:ea typeface="Calibri"/>
                  <a:cs typeface="Calibri"/>
                  <a:sym typeface="Calibri"/>
                </a:rPr>
                <a:t>‘Invoegen’</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1279" name="Google Shape;1279;p24"/>
            <p:cNvGrpSpPr/>
            <p:nvPr/>
          </p:nvGrpSpPr>
          <p:grpSpPr>
            <a:xfrm>
              <a:off x="-3311319" y="2164285"/>
              <a:ext cx="825500" cy="209550"/>
              <a:chOff x="13504624" y="2482850"/>
              <a:chExt cx="825500" cy="209550"/>
            </a:xfrm>
          </p:grpSpPr>
          <p:sp>
            <p:nvSpPr>
              <p:cNvPr id="1280" name="Google Shape;1280;p24"/>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en" sz="700">
                    <a:solidFill>
                      <a:srgbClr val="211F26"/>
                    </a:solidFill>
                    <a:latin typeface="Calibri"/>
                    <a:ea typeface="Calibri"/>
                    <a:cs typeface="Calibri"/>
                    <a:sym typeface="Calibri"/>
                  </a:rPr>
                  <a:t>Invoegen</a:t>
                </a:r>
                <a:endParaRPr sz="1400">
                  <a:solidFill>
                    <a:schemeClr val="lt1"/>
                  </a:solidFill>
                  <a:latin typeface="Times New Roman"/>
                  <a:ea typeface="Times New Roman"/>
                  <a:cs typeface="Times New Roman"/>
                  <a:sym typeface="Times New Roman"/>
                </a:endParaRPr>
              </a:p>
            </p:txBody>
          </p:sp>
          <p:cxnSp>
            <p:nvCxnSpPr>
              <p:cNvPr id="1281" name="Google Shape;1281;p24"/>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1282" name="Google Shape;1282;p24"/>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1283" name="Google Shape;1283;p24"/>
            <p:cNvSpPr/>
            <p:nvPr/>
          </p:nvSpPr>
          <p:spPr>
            <a:xfrm>
              <a:off x="-3603587" y="255335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1284" name="Google Shape;1284;p24"/>
            <p:cNvSpPr/>
            <p:nvPr/>
          </p:nvSpPr>
          <p:spPr>
            <a:xfrm>
              <a:off x="-3319415" y="2553360"/>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Om de afbeelding te schalen of bij te snijden, ga naar de tab </a:t>
              </a:r>
              <a:r>
                <a:rPr b="1" i="0" lang="en" sz="900" u="none" cap="none" strike="noStrike">
                  <a:solidFill>
                    <a:srgbClr val="000000"/>
                  </a:solidFill>
                  <a:latin typeface="Calibri"/>
                  <a:ea typeface="Calibri"/>
                  <a:cs typeface="Calibri"/>
                  <a:sym typeface="Calibri"/>
                </a:rPr>
                <a:t>‘Hulpmiddelen voor afbeeldingen - Opmaak’</a:t>
              </a:r>
              <a:r>
                <a:rPr b="0" i="0" lang="en" sz="900" u="none" cap="none" strike="noStrike">
                  <a:solidFill>
                    <a:srgbClr val="000000"/>
                  </a:solidFill>
                  <a:latin typeface="Calibri"/>
                  <a:ea typeface="Calibri"/>
                  <a:cs typeface="Calibri"/>
                  <a:sym typeface="Calibri"/>
                </a:rPr>
                <a:t> en klik op de knop </a:t>
              </a:r>
              <a:r>
                <a:rPr b="1" i="0" lang="en" sz="900" u="none" cap="none" strike="noStrike">
                  <a:solidFill>
                    <a:srgbClr val="000000"/>
                  </a:solidFill>
                  <a:latin typeface="Calibri"/>
                  <a:ea typeface="Calibri"/>
                  <a:cs typeface="Calibri"/>
                  <a:sym typeface="Calibri"/>
                </a:rPr>
                <a:t>‘Bijsnijden’</a:t>
              </a:r>
              <a:r>
                <a:rPr b="0" i="0" lang="en" sz="900" u="none" cap="none" strike="noStrike">
                  <a:solidFill>
                    <a:srgbClr val="000000"/>
                  </a:solidFill>
                  <a:latin typeface="Calibri"/>
                  <a:ea typeface="Calibri"/>
                  <a:cs typeface="Calibri"/>
                  <a:sym typeface="Calibri"/>
                </a:rPr>
                <a:t>. Schaal met de bolletjes de afbeelding en met de hoekjes het afbeeldingskader.</a:t>
              </a:r>
              <a:endParaRPr sz="1400">
                <a:solidFill>
                  <a:schemeClr val="dk1"/>
                </a:solidFill>
                <a:latin typeface="Times New Roman"/>
                <a:ea typeface="Times New Roman"/>
                <a:cs typeface="Times New Roman"/>
                <a:sym typeface="Times New Roman"/>
              </a:endParaRPr>
            </a:p>
          </p:txBody>
        </p:sp>
        <p:grpSp>
          <p:nvGrpSpPr>
            <p:cNvPr id="1285" name="Google Shape;1285;p24"/>
            <p:cNvGrpSpPr/>
            <p:nvPr/>
          </p:nvGrpSpPr>
          <p:grpSpPr>
            <a:xfrm>
              <a:off x="-3408294" y="3643742"/>
              <a:ext cx="622283" cy="612920"/>
              <a:chOff x="12617641" y="3403239"/>
              <a:chExt cx="752963" cy="741634"/>
            </a:xfrm>
          </p:grpSpPr>
          <p:grpSp>
            <p:nvGrpSpPr>
              <p:cNvPr id="1286" name="Google Shape;1286;p24"/>
              <p:cNvGrpSpPr/>
              <p:nvPr/>
            </p:nvGrpSpPr>
            <p:grpSpPr>
              <a:xfrm>
                <a:off x="12771530" y="3403239"/>
                <a:ext cx="467176" cy="448491"/>
                <a:chOff x="12782157" y="3403239"/>
                <a:chExt cx="467176" cy="448491"/>
              </a:xfrm>
            </p:grpSpPr>
            <p:grpSp>
              <p:nvGrpSpPr>
                <p:cNvPr id="1287" name="Google Shape;1287;p24"/>
                <p:cNvGrpSpPr/>
                <p:nvPr/>
              </p:nvGrpSpPr>
              <p:grpSpPr>
                <a:xfrm>
                  <a:off x="12782157" y="3403239"/>
                  <a:ext cx="412976" cy="396132"/>
                  <a:chOff x="13554906" y="3320109"/>
                  <a:chExt cx="443917" cy="425811"/>
                </a:xfrm>
              </p:grpSpPr>
              <p:grpSp>
                <p:nvGrpSpPr>
                  <p:cNvPr id="1288" name="Google Shape;1288;p24"/>
                  <p:cNvGrpSpPr/>
                  <p:nvPr/>
                </p:nvGrpSpPr>
                <p:grpSpPr>
                  <a:xfrm>
                    <a:off x="13554906" y="3320109"/>
                    <a:ext cx="443917" cy="425811"/>
                    <a:chOff x="12909684" y="1276143"/>
                    <a:chExt cx="443917" cy="425811"/>
                  </a:xfrm>
                </p:grpSpPr>
                <p:sp>
                  <p:nvSpPr>
                    <p:cNvPr id="1289" name="Google Shape;1289;p24"/>
                    <p:cNvSpPr/>
                    <p:nvPr/>
                  </p:nvSpPr>
                  <p:spPr>
                    <a:xfrm>
                      <a:off x="12909689"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290" name="Google Shape;1290;p24"/>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291" name="Google Shape;1291;p24"/>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1292" name="Google Shape;1292;p24"/>
                  <p:cNvPicPr preferRelativeResize="0"/>
                  <p:nvPr/>
                </p:nvPicPr>
                <p:blipFill rotWithShape="1">
                  <a:blip r:embed="rId2">
                    <a:alphaModFix/>
                  </a:blip>
                  <a:srcRect b="0" l="0" r="0" t="0"/>
                  <a:stretch/>
                </p:blipFill>
                <p:spPr>
                  <a:xfrm>
                    <a:off x="13567296" y="3424991"/>
                    <a:ext cx="173367" cy="140220"/>
                  </a:xfrm>
                  <a:prstGeom prst="rect">
                    <a:avLst/>
                  </a:prstGeom>
                  <a:noFill/>
                  <a:ln>
                    <a:noFill/>
                  </a:ln>
                </p:spPr>
              </p:pic>
              <p:pic>
                <p:nvPicPr>
                  <p:cNvPr id="1293" name="Google Shape;1293;p24"/>
                  <p:cNvPicPr preferRelativeResize="0"/>
                  <p:nvPr/>
                </p:nvPicPr>
                <p:blipFill rotWithShape="1">
                  <a:blip r:embed="rId2">
                    <a:alphaModFix/>
                  </a:blip>
                  <a:srcRect b="0" l="0" r="0" t="0"/>
                  <a:stretch/>
                </p:blipFill>
                <p:spPr>
                  <a:xfrm flipH="1">
                    <a:off x="13635599" y="3449265"/>
                    <a:ext cx="173367" cy="111424"/>
                  </a:xfrm>
                  <a:prstGeom prst="rect">
                    <a:avLst/>
                  </a:prstGeom>
                  <a:noFill/>
                  <a:ln>
                    <a:noFill/>
                  </a:ln>
                </p:spPr>
              </p:pic>
            </p:grpSp>
            <p:grpSp>
              <p:nvGrpSpPr>
                <p:cNvPr id="1294" name="Google Shape;1294;p24"/>
                <p:cNvGrpSpPr/>
                <p:nvPr/>
              </p:nvGrpSpPr>
              <p:grpSpPr>
                <a:xfrm>
                  <a:off x="13103513" y="3705268"/>
                  <a:ext cx="145820" cy="146462"/>
                  <a:chOff x="13096169" y="3602278"/>
                  <a:chExt cx="145820" cy="146462"/>
                </a:xfrm>
              </p:grpSpPr>
              <p:sp>
                <p:nvSpPr>
                  <p:cNvPr id="1295" name="Google Shape;1295;p24"/>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296" name="Google Shape;1296;p24"/>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297" name="Google Shape;1297;p24"/>
                <p:cNvGrpSpPr/>
                <p:nvPr/>
              </p:nvGrpSpPr>
              <p:grpSpPr>
                <a:xfrm rot="10800000">
                  <a:off x="13061402" y="3665637"/>
                  <a:ext cx="145820" cy="146462"/>
                  <a:chOff x="13096169" y="3602278"/>
                  <a:chExt cx="145820" cy="146462"/>
                </a:xfrm>
              </p:grpSpPr>
              <p:sp>
                <p:nvSpPr>
                  <p:cNvPr id="1298" name="Google Shape;1298;p24"/>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299" name="Google Shape;1299;p24"/>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1300" name="Google Shape;1300;p24"/>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en" sz="700">
                    <a:solidFill>
                      <a:srgbClr val="211F26"/>
                    </a:solidFill>
                    <a:latin typeface="Calibri"/>
                    <a:ea typeface="Calibri"/>
                    <a:cs typeface="Calibri"/>
                    <a:sym typeface="Calibri"/>
                  </a:rPr>
                  <a:t>Bijsnijden</a:t>
                </a:r>
                <a:endParaRPr sz="1400">
                  <a:solidFill>
                    <a:schemeClr val="lt1"/>
                  </a:solidFill>
                  <a:latin typeface="Times New Roman"/>
                  <a:ea typeface="Times New Roman"/>
                  <a:cs typeface="Times New Roman"/>
                  <a:sym typeface="Times New Roman"/>
                </a:endParaRPr>
              </a:p>
            </p:txBody>
          </p:sp>
          <p:sp>
            <p:nvSpPr>
              <p:cNvPr id="1301" name="Google Shape;1301;p24"/>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302" name="Google Shape;1302;p24"/>
            <p:cNvGrpSpPr/>
            <p:nvPr/>
          </p:nvGrpSpPr>
          <p:grpSpPr>
            <a:xfrm>
              <a:off x="-376736" y="4271597"/>
              <a:ext cx="283685" cy="283685"/>
              <a:chOff x="-510741" y="5913713"/>
              <a:chExt cx="267555" cy="267555"/>
            </a:xfrm>
          </p:grpSpPr>
          <p:sp>
            <p:nvSpPr>
              <p:cNvPr id="1303" name="Google Shape;1303;p24"/>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1304" name="Google Shape;1304;p24"/>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sp>
        <p:nvSpPr>
          <p:cNvPr id="1305" name="Google Shape;1305;p24"/>
          <p:cNvSpPr txBox="1"/>
          <p:nvPr>
            <p:ph idx="11" type="ftr"/>
          </p:nvPr>
        </p:nvSpPr>
        <p:spPr>
          <a:xfrm>
            <a:off x="366985" y="5407068"/>
            <a:ext cx="3086100" cy="1134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06" name="Google Shape;1306;p24"/>
          <p:cNvSpPr txBox="1"/>
          <p:nvPr>
            <p:ph idx="12" type="sldNum"/>
          </p:nvPr>
        </p:nvSpPr>
        <p:spPr>
          <a:xfrm>
            <a:off x="8458472" y="5434068"/>
            <a:ext cx="270000" cy="113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307" name="Google Shape;1307;p24"/>
          <p:cNvSpPr txBox="1"/>
          <p:nvPr>
            <p:ph type="title"/>
          </p:nvPr>
        </p:nvSpPr>
        <p:spPr>
          <a:xfrm>
            <a:off x="366985" y="531900"/>
            <a:ext cx="8388900" cy="664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BC003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quot;templafy&quot;:{&quot;id&quot;:&quot;a5ee7174-e0d9-4199-8308-b64adc5adc53&quot;}}" id="1308" name="Google Shape;1308;p24"/>
          <p:cNvPicPr preferRelativeResize="0"/>
          <p:nvPr/>
        </p:nvPicPr>
        <p:blipFill rotWithShape="1">
          <a:blip r:embed="rId3">
            <a:alphaModFix/>
          </a:blip>
          <a:srcRect b="0" l="0" r="0" t="0"/>
          <a:stretch/>
        </p:blipFill>
        <p:spPr>
          <a:xfrm>
            <a:off x="153900" y="153900"/>
            <a:ext cx="2256048" cy="2241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aslide + 4 Afbeeldingen" showMasterSp="0">
  <p:cSld name="Themaslide + 4 Afbeeldingen">
    <p:bg>
      <p:bgPr>
        <a:solidFill>
          <a:schemeClr val="lt1"/>
        </a:solidFill>
      </p:bgPr>
    </p:bg>
    <p:spTree>
      <p:nvGrpSpPr>
        <p:cNvPr id="1309" name="Shape 1309"/>
        <p:cNvGrpSpPr/>
        <p:nvPr/>
      </p:nvGrpSpPr>
      <p:grpSpPr>
        <a:xfrm>
          <a:off x="0" y="0"/>
          <a:ext cx="0" cy="0"/>
          <a:chOff x="0" y="0"/>
          <a:chExt cx="0" cy="0"/>
        </a:xfrm>
      </p:grpSpPr>
      <p:sp>
        <p:nvSpPr>
          <p:cNvPr id="1310" name="Google Shape;1310;p25"/>
          <p:cNvSpPr/>
          <p:nvPr/>
        </p:nvSpPr>
        <p:spPr>
          <a:xfrm>
            <a:off x="4683560" y="1221600"/>
            <a:ext cx="1919700" cy="3399300"/>
          </a:xfrm>
          <a:prstGeom prst="rect">
            <a:avLst/>
          </a:prstGeom>
          <a:solidFill>
            <a:schemeClr val="lt1"/>
          </a:solidFill>
          <a:ln cap="flat" cmpd="sng" w="12700">
            <a:solidFill>
              <a:srgbClr val="EBEBE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1311" name="Google Shape;1311;p25"/>
          <p:cNvSpPr/>
          <p:nvPr/>
        </p:nvSpPr>
        <p:spPr>
          <a:xfrm>
            <a:off x="385763" y="1221600"/>
            <a:ext cx="1919700" cy="3399300"/>
          </a:xfrm>
          <a:prstGeom prst="rect">
            <a:avLst/>
          </a:prstGeom>
          <a:solidFill>
            <a:schemeClr val="lt1"/>
          </a:solidFill>
          <a:ln cap="flat" cmpd="sng" w="12700">
            <a:solidFill>
              <a:srgbClr val="EBEBE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1312" name="Google Shape;1312;p25"/>
          <p:cNvSpPr/>
          <p:nvPr/>
        </p:nvSpPr>
        <p:spPr>
          <a:xfrm>
            <a:off x="6835797" y="1227693"/>
            <a:ext cx="1919700" cy="3399300"/>
          </a:xfrm>
          <a:prstGeom prst="rect">
            <a:avLst/>
          </a:prstGeom>
          <a:solidFill>
            <a:schemeClr val="lt1"/>
          </a:solidFill>
          <a:ln cap="flat" cmpd="sng" w="12700">
            <a:solidFill>
              <a:srgbClr val="EBEBE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1313" name="Google Shape;1313;p25"/>
          <p:cNvSpPr/>
          <p:nvPr/>
        </p:nvSpPr>
        <p:spPr>
          <a:xfrm>
            <a:off x="2534963" y="1221600"/>
            <a:ext cx="1919700" cy="3399300"/>
          </a:xfrm>
          <a:prstGeom prst="rect">
            <a:avLst/>
          </a:prstGeom>
          <a:solidFill>
            <a:schemeClr val="lt1"/>
          </a:solidFill>
          <a:ln cap="flat" cmpd="sng" w="12700">
            <a:solidFill>
              <a:srgbClr val="EBEBE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1314" name="Google Shape;1314;p25"/>
          <p:cNvSpPr/>
          <p:nvPr>
            <p:ph idx="2" type="pic"/>
          </p:nvPr>
        </p:nvSpPr>
        <p:spPr>
          <a:xfrm>
            <a:off x="385763" y="1225272"/>
            <a:ext cx="1919700" cy="1501200"/>
          </a:xfrm>
          <a:prstGeom prst="rect">
            <a:avLst/>
          </a:prstGeom>
          <a:noFill/>
          <a:ln>
            <a:noFill/>
          </a:ln>
        </p:spPr>
      </p:sp>
      <p:sp>
        <p:nvSpPr>
          <p:cNvPr id="1315" name="Google Shape;1315;p25"/>
          <p:cNvSpPr/>
          <p:nvPr>
            <p:ph idx="3" type="pic"/>
          </p:nvPr>
        </p:nvSpPr>
        <p:spPr>
          <a:xfrm>
            <a:off x="2538000" y="1225272"/>
            <a:ext cx="1919700" cy="1501200"/>
          </a:xfrm>
          <a:prstGeom prst="rect">
            <a:avLst/>
          </a:prstGeom>
          <a:noFill/>
          <a:ln>
            <a:noFill/>
          </a:ln>
        </p:spPr>
      </p:sp>
      <p:sp>
        <p:nvSpPr>
          <p:cNvPr id="1316" name="Google Shape;1316;p25"/>
          <p:cNvSpPr/>
          <p:nvPr>
            <p:ph idx="4" type="pic"/>
          </p:nvPr>
        </p:nvSpPr>
        <p:spPr>
          <a:xfrm>
            <a:off x="4687200" y="1221600"/>
            <a:ext cx="1919700" cy="1501200"/>
          </a:xfrm>
          <a:prstGeom prst="rect">
            <a:avLst/>
          </a:prstGeom>
          <a:noFill/>
          <a:ln>
            <a:noFill/>
          </a:ln>
        </p:spPr>
      </p:sp>
      <p:sp>
        <p:nvSpPr>
          <p:cNvPr id="1317" name="Google Shape;1317;p25"/>
          <p:cNvSpPr txBox="1"/>
          <p:nvPr>
            <p:ph idx="1" type="body"/>
          </p:nvPr>
        </p:nvSpPr>
        <p:spPr>
          <a:xfrm>
            <a:off x="540000" y="2866872"/>
            <a:ext cx="1611900" cy="502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800"/>
              <a:buNone/>
              <a:defRPr b="1" sz="1800">
                <a:latin typeface="Times New Roman"/>
                <a:ea typeface="Times New Roman"/>
                <a:cs typeface="Times New Roman"/>
                <a:sym typeface="Times New Roman"/>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sp>
        <p:nvSpPr>
          <p:cNvPr id="1318" name="Google Shape;1318;p25"/>
          <p:cNvSpPr txBox="1"/>
          <p:nvPr>
            <p:ph idx="5" type="body"/>
          </p:nvPr>
        </p:nvSpPr>
        <p:spPr>
          <a:xfrm>
            <a:off x="540000" y="3544572"/>
            <a:ext cx="1611900" cy="9423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sp>
        <p:nvSpPr>
          <p:cNvPr id="1319" name="Google Shape;1319;p25"/>
          <p:cNvSpPr/>
          <p:nvPr>
            <p:ph idx="6" type="pic"/>
          </p:nvPr>
        </p:nvSpPr>
        <p:spPr>
          <a:xfrm>
            <a:off x="6839100" y="1222572"/>
            <a:ext cx="1919700" cy="1501200"/>
          </a:xfrm>
          <a:prstGeom prst="rect">
            <a:avLst/>
          </a:prstGeom>
          <a:noFill/>
          <a:ln>
            <a:noFill/>
          </a:ln>
        </p:spPr>
      </p:sp>
      <p:sp>
        <p:nvSpPr>
          <p:cNvPr id="1320" name="Google Shape;1320;p25"/>
          <p:cNvSpPr txBox="1"/>
          <p:nvPr>
            <p:ph idx="7" type="body"/>
          </p:nvPr>
        </p:nvSpPr>
        <p:spPr>
          <a:xfrm>
            <a:off x="2689200" y="2866872"/>
            <a:ext cx="1611900" cy="502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800"/>
              <a:buNone/>
              <a:defRPr b="1" sz="1800">
                <a:latin typeface="Times New Roman"/>
                <a:ea typeface="Times New Roman"/>
                <a:cs typeface="Times New Roman"/>
                <a:sym typeface="Times New Roman"/>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sp>
        <p:nvSpPr>
          <p:cNvPr id="1321" name="Google Shape;1321;p25"/>
          <p:cNvSpPr txBox="1"/>
          <p:nvPr>
            <p:ph idx="8" type="body"/>
          </p:nvPr>
        </p:nvSpPr>
        <p:spPr>
          <a:xfrm>
            <a:off x="2689200" y="3544572"/>
            <a:ext cx="1611900" cy="9423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sp>
        <p:nvSpPr>
          <p:cNvPr id="1322" name="Google Shape;1322;p25"/>
          <p:cNvSpPr txBox="1"/>
          <p:nvPr>
            <p:ph idx="9" type="body"/>
          </p:nvPr>
        </p:nvSpPr>
        <p:spPr>
          <a:xfrm>
            <a:off x="6990035" y="2872965"/>
            <a:ext cx="1611900" cy="502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800"/>
              <a:buNone/>
              <a:defRPr b="1" sz="1800">
                <a:latin typeface="Times New Roman"/>
                <a:ea typeface="Times New Roman"/>
                <a:cs typeface="Times New Roman"/>
                <a:sym typeface="Times New Roman"/>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sp>
        <p:nvSpPr>
          <p:cNvPr id="1323" name="Google Shape;1323;p25"/>
          <p:cNvSpPr txBox="1"/>
          <p:nvPr>
            <p:ph idx="13" type="body"/>
          </p:nvPr>
        </p:nvSpPr>
        <p:spPr>
          <a:xfrm>
            <a:off x="6990035" y="3550665"/>
            <a:ext cx="1611900" cy="9423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sp>
        <p:nvSpPr>
          <p:cNvPr id="1324" name="Google Shape;1324;p25"/>
          <p:cNvSpPr txBox="1"/>
          <p:nvPr>
            <p:ph idx="14" type="body"/>
          </p:nvPr>
        </p:nvSpPr>
        <p:spPr>
          <a:xfrm>
            <a:off x="4839280" y="2866872"/>
            <a:ext cx="1611900" cy="502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800"/>
              <a:buNone/>
              <a:defRPr b="1" sz="1800">
                <a:latin typeface="Times New Roman"/>
                <a:ea typeface="Times New Roman"/>
                <a:cs typeface="Times New Roman"/>
                <a:sym typeface="Times New Roman"/>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sp>
        <p:nvSpPr>
          <p:cNvPr id="1325" name="Google Shape;1325;p25"/>
          <p:cNvSpPr txBox="1"/>
          <p:nvPr>
            <p:ph idx="15" type="body"/>
          </p:nvPr>
        </p:nvSpPr>
        <p:spPr>
          <a:xfrm>
            <a:off x="4839280" y="3544572"/>
            <a:ext cx="1611900" cy="9423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grpSp>
        <p:nvGrpSpPr>
          <p:cNvPr id="1326" name="Google Shape;1326;p25"/>
          <p:cNvGrpSpPr/>
          <p:nvPr/>
        </p:nvGrpSpPr>
        <p:grpSpPr>
          <a:xfrm>
            <a:off x="-2839828" y="0"/>
            <a:ext cx="2770040" cy="4019512"/>
            <a:chOff x="-3786437" y="0"/>
            <a:chExt cx="3693386" cy="5359349"/>
          </a:xfrm>
        </p:grpSpPr>
        <p:sp>
          <p:nvSpPr>
            <p:cNvPr id="1327" name="Google Shape;1327;p25"/>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TEKSTNIVEAUS KIEZEN</a:t>
              </a:r>
              <a:endParaRPr sz="1400">
                <a:solidFill>
                  <a:schemeClr val="lt1"/>
                </a:solidFill>
                <a:latin typeface="Times New Roman"/>
                <a:ea typeface="Times New Roman"/>
                <a:cs typeface="Times New Roman"/>
                <a:sym typeface="Times New Roman"/>
              </a:endParaRPr>
            </a:p>
          </p:txBody>
        </p:sp>
        <p:sp>
          <p:nvSpPr>
            <p:cNvPr id="1328" name="Google Shape;1328;p25"/>
            <p:cNvSpPr/>
            <p:nvPr/>
          </p:nvSpPr>
          <p:spPr>
            <a:xfrm>
              <a:off x="-3604183" y="183748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1329" name="Google Shape;1329;p25"/>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Bullet</a:t>
              </a:r>
              <a:endParaRPr b="0" i="0" sz="900" u="none" cap="none" strike="noStrike">
                <a:solidFill>
                  <a:srgbClr val="1A1A20"/>
                </a:solidFill>
                <a:latin typeface="Calibri"/>
                <a:ea typeface="Calibri"/>
                <a:cs typeface="Calibri"/>
                <a:sym typeface="Calibri"/>
              </a:endParaRPr>
            </a:p>
          </p:txBody>
        </p:sp>
        <p:sp>
          <p:nvSpPr>
            <p:cNvPr id="1330" name="Google Shape;1330;p25"/>
            <p:cNvSpPr/>
            <p:nvPr/>
          </p:nvSpPr>
          <p:spPr>
            <a:xfrm>
              <a:off x="-3604183" y="212876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1331" name="Google Shape;1331;p25"/>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Gebruik onder de tab </a:t>
              </a:r>
              <a:r>
                <a:rPr b="1" i="0" lang="en" sz="900" u="none" cap="none" strike="noStrike">
                  <a:solidFill>
                    <a:srgbClr val="000000"/>
                  </a:solidFill>
                  <a:latin typeface="Calibri"/>
                  <a:ea typeface="Calibri"/>
                  <a:cs typeface="Calibri"/>
                  <a:sym typeface="Calibri"/>
                </a:rPr>
                <a:t>‘Start’</a:t>
              </a:r>
              <a:r>
                <a:rPr b="0" i="0" lang="en" sz="900" u="none" cap="none" strike="noStrike">
                  <a:solidFill>
                    <a:srgbClr val="000000"/>
                  </a:solidFill>
                  <a:latin typeface="Calibri"/>
                  <a:ea typeface="Calibri"/>
                  <a:cs typeface="Calibri"/>
                  <a:sym typeface="Calibri"/>
                </a:rPr>
                <a:t> de </a:t>
              </a:r>
              <a:r>
                <a:rPr b="1" i="0" lang="en" sz="900" u="none" cap="none" strike="noStrike">
                  <a:solidFill>
                    <a:srgbClr val="000000"/>
                  </a:solidFill>
                  <a:latin typeface="Calibri"/>
                  <a:ea typeface="Calibri"/>
                  <a:cs typeface="Calibri"/>
                  <a:sym typeface="Calibri"/>
                </a:rPr>
                <a:t>lijstniveau-knoppen</a:t>
              </a:r>
              <a:r>
                <a:rPr b="0" i="0" lang="en" sz="900" u="none" cap="none" strike="noStrike">
                  <a:solidFill>
                    <a:srgbClr val="000000"/>
                  </a:solidFill>
                  <a:latin typeface="Calibri"/>
                  <a:ea typeface="Calibri"/>
                  <a:cs typeface="Calibri"/>
                  <a:sym typeface="Calibri"/>
                </a:rPr>
                <a:t> om een tekst niveau te kiezen. </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Kies uit:</a:t>
              </a:r>
              <a:endParaRPr sz="1400">
                <a:solidFill>
                  <a:schemeClr val="dk1"/>
                </a:solidFill>
                <a:latin typeface="Times New Roman"/>
                <a:ea typeface="Times New Roman"/>
                <a:cs typeface="Times New Roman"/>
                <a:sym typeface="Times New Roman"/>
              </a:endParaRPr>
            </a:p>
          </p:txBody>
        </p:sp>
        <p:sp>
          <p:nvSpPr>
            <p:cNvPr id="1332" name="Google Shape;1332;p25"/>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Sub-bullet #1</a:t>
              </a:r>
              <a:endParaRPr sz="1400">
                <a:solidFill>
                  <a:schemeClr val="dk1"/>
                </a:solidFill>
                <a:latin typeface="Times New Roman"/>
                <a:ea typeface="Times New Roman"/>
                <a:cs typeface="Times New Roman"/>
                <a:sym typeface="Times New Roman"/>
              </a:endParaRPr>
            </a:p>
          </p:txBody>
        </p:sp>
        <p:sp>
          <p:nvSpPr>
            <p:cNvPr id="1333" name="Google Shape;1333;p25"/>
            <p:cNvSpPr/>
            <p:nvPr/>
          </p:nvSpPr>
          <p:spPr>
            <a:xfrm>
              <a:off x="-3604183" y="242005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1334" name="Google Shape;1334;p25"/>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rgbClr val="1A1A20"/>
                </a:buClr>
                <a:buSzPts val="900"/>
                <a:buFont typeface="Calibri"/>
                <a:buChar char="–"/>
              </a:pPr>
              <a:r>
                <a:rPr b="0" i="0" lang="en" sz="900" u="none" cap="none" strike="noStrike">
                  <a:solidFill>
                    <a:srgbClr val="1A1A20"/>
                  </a:solidFill>
                  <a:latin typeface="Calibri"/>
                  <a:ea typeface="Calibri"/>
                  <a:cs typeface="Calibri"/>
                  <a:sym typeface="Calibri"/>
                </a:rPr>
                <a:t>Sub-bullet</a:t>
              </a:r>
              <a:r>
                <a:rPr b="0" i="0" lang="en" sz="900" u="none" cap="none" strike="noStrike">
                  <a:solidFill>
                    <a:schemeClr val="dk1"/>
                  </a:solidFill>
                  <a:latin typeface="Calibri"/>
                  <a:ea typeface="Calibri"/>
                  <a:cs typeface="Calibri"/>
                  <a:sym typeface="Calibri"/>
                </a:rPr>
                <a:t> #2</a:t>
              </a:r>
              <a:endParaRPr sz="1400">
                <a:solidFill>
                  <a:schemeClr val="dk1"/>
                </a:solidFill>
                <a:latin typeface="Times New Roman"/>
                <a:ea typeface="Times New Roman"/>
                <a:cs typeface="Times New Roman"/>
                <a:sym typeface="Times New Roman"/>
              </a:endParaRPr>
            </a:p>
          </p:txBody>
        </p:sp>
        <p:sp>
          <p:nvSpPr>
            <p:cNvPr id="1335" name="Google Shape;1335;p25"/>
            <p:cNvSpPr/>
            <p:nvPr/>
          </p:nvSpPr>
          <p:spPr>
            <a:xfrm>
              <a:off x="-3604183" y="2711336"/>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4</a:t>
              </a:r>
              <a:endParaRPr sz="1400">
                <a:solidFill>
                  <a:schemeClr val="dk1"/>
                </a:solidFill>
                <a:latin typeface="Times New Roman"/>
                <a:ea typeface="Times New Roman"/>
                <a:cs typeface="Times New Roman"/>
                <a:sym typeface="Times New Roman"/>
              </a:endParaRPr>
            </a:p>
          </p:txBody>
        </p:sp>
        <p:sp>
          <p:nvSpPr>
            <p:cNvPr id="1336" name="Google Shape;1336;p25"/>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en" sz="900" u="none" cap="none" strike="noStrike">
                  <a:solidFill>
                    <a:schemeClr val="dk1"/>
                  </a:solidFill>
                  <a:latin typeface="Calibri"/>
                  <a:ea typeface="Calibri"/>
                  <a:cs typeface="Calibri"/>
                  <a:sym typeface="Calibri"/>
                </a:rPr>
                <a:t>Leestekst</a:t>
              </a:r>
              <a:endParaRPr sz="1400">
                <a:solidFill>
                  <a:schemeClr val="dk1"/>
                </a:solidFill>
                <a:latin typeface="Times New Roman"/>
                <a:ea typeface="Times New Roman"/>
                <a:cs typeface="Times New Roman"/>
                <a:sym typeface="Times New Roman"/>
              </a:endParaRPr>
            </a:p>
          </p:txBody>
        </p:sp>
        <p:sp>
          <p:nvSpPr>
            <p:cNvPr id="1337" name="Google Shape;1337;p25"/>
            <p:cNvSpPr/>
            <p:nvPr/>
          </p:nvSpPr>
          <p:spPr>
            <a:xfrm>
              <a:off x="-3604183" y="3002620"/>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5</a:t>
              </a:r>
              <a:endParaRPr sz="1400">
                <a:solidFill>
                  <a:schemeClr val="dk1"/>
                </a:solidFill>
                <a:latin typeface="Times New Roman"/>
                <a:ea typeface="Times New Roman"/>
                <a:cs typeface="Times New Roman"/>
                <a:sym typeface="Times New Roman"/>
              </a:endParaRPr>
            </a:p>
          </p:txBody>
        </p:sp>
        <p:sp>
          <p:nvSpPr>
            <p:cNvPr id="1338" name="Google Shape;1338;p25"/>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en" sz="1100" u="none" cap="none" strike="noStrike">
                  <a:solidFill>
                    <a:schemeClr val="dk1"/>
                  </a:solidFill>
                  <a:latin typeface="Calibri"/>
                  <a:ea typeface="Calibri"/>
                  <a:cs typeface="Calibri"/>
                  <a:sym typeface="Calibri"/>
                </a:rPr>
                <a:t>Kop #1</a:t>
              </a:r>
              <a:endParaRPr sz="1400">
                <a:solidFill>
                  <a:schemeClr val="dk1"/>
                </a:solidFill>
                <a:latin typeface="Times New Roman"/>
                <a:ea typeface="Times New Roman"/>
                <a:cs typeface="Times New Roman"/>
                <a:sym typeface="Times New Roman"/>
              </a:endParaRPr>
            </a:p>
          </p:txBody>
        </p:sp>
        <p:sp>
          <p:nvSpPr>
            <p:cNvPr id="1339" name="Google Shape;1339;p25"/>
            <p:cNvSpPr/>
            <p:nvPr/>
          </p:nvSpPr>
          <p:spPr>
            <a:xfrm>
              <a:off x="-3604183" y="329390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6</a:t>
              </a:r>
              <a:endParaRPr sz="1400">
                <a:solidFill>
                  <a:schemeClr val="dk1"/>
                </a:solidFill>
                <a:latin typeface="Times New Roman"/>
                <a:ea typeface="Times New Roman"/>
                <a:cs typeface="Times New Roman"/>
                <a:sym typeface="Times New Roman"/>
              </a:endParaRPr>
            </a:p>
          </p:txBody>
        </p:sp>
        <p:sp>
          <p:nvSpPr>
            <p:cNvPr id="1340" name="Google Shape;1340;p25"/>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rabicPeriod"/>
              </a:pPr>
              <a:r>
                <a:rPr b="0" i="0" lang="en" sz="900" u="none" cap="none" strike="noStrike">
                  <a:solidFill>
                    <a:srgbClr val="1A1A20"/>
                  </a:solidFill>
                  <a:latin typeface="Calibri"/>
                  <a:ea typeface="Calibri"/>
                  <a:cs typeface="Calibri"/>
                  <a:sym typeface="Calibri"/>
                </a:rPr>
                <a:t>Numerieke bullet</a:t>
              </a:r>
              <a:endParaRPr b="0" i="0" sz="900" u="none" cap="none" strike="noStrike">
                <a:solidFill>
                  <a:srgbClr val="1A1A20"/>
                </a:solidFill>
                <a:latin typeface="Calibri"/>
                <a:ea typeface="Calibri"/>
                <a:cs typeface="Calibri"/>
                <a:sym typeface="Calibri"/>
              </a:endParaRPr>
            </a:p>
          </p:txBody>
        </p:sp>
        <p:sp>
          <p:nvSpPr>
            <p:cNvPr id="1341" name="Google Shape;1341;p25"/>
            <p:cNvSpPr/>
            <p:nvPr/>
          </p:nvSpPr>
          <p:spPr>
            <a:xfrm>
              <a:off x="-3604183" y="358518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7</a:t>
              </a:r>
              <a:endParaRPr sz="1400">
                <a:solidFill>
                  <a:schemeClr val="dk1"/>
                </a:solidFill>
                <a:latin typeface="Times New Roman"/>
                <a:ea typeface="Times New Roman"/>
                <a:cs typeface="Times New Roman"/>
                <a:sym typeface="Times New Roman"/>
              </a:endParaRPr>
            </a:p>
          </p:txBody>
        </p:sp>
        <p:sp>
          <p:nvSpPr>
            <p:cNvPr id="1342" name="Google Shape;1342;p25"/>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lphaUcPeriod"/>
              </a:pPr>
              <a:r>
                <a:rPr b="0" i="0" lang="en" sz="900" u="none" cap="none" strike="noStrike">
                  <a:solidFill>
                    <a:srgbClr val="1A1A20"/>
                  </a:solidFill>
                  <a:latin typeface="Calibri"/>
                  <a:ea typeface="Calibri"/>
                  <a:cs typeface="Calibri"/>
                  <a:sym typeface="Calibri"/>
                </a:rPr>
                <a:t>Alfabetische bullet</a:t>
              </a:r>
              <a:endParaRPr b="0" i="0" sz="900" u="none" cap="none" strike="noStrike">
                <a:solidFill>
                  <a:srgbClr val="1A1A20"/>
                </a:solidFill>
                <a:latin typeface="Calibri"/>
                <a:ea typeface="Calibri"/>
                <a:cs typeface="Calibri"/>
                <a:sym typeface="Calibri"/>
              </a:endParaRPr>
            </a:p>
          </p:txBody>
        </p:sp>
        <p:sp>
          <p:nvSpPr>
            <p:cNvPr id="1343" name="Google Shape;1343;p25"/>
            <p:cNvSpPr/>
            <p:nvPr/>
          </p:nvSpPr>
          <p:spPr>
            <a:xfrm>
              <a:off x="-3604183" y="387647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8</a:t>
              </a:r>
              <a:endParaRPr sz="1400">
                <a:solidFill>
                  <a:schemeClr val="dk1"/>
                </a:solidFill>
                <a:latin typeface="Times New Roman"/>
                <a:ea typeface="Times New Roman"/>
                <a:cs typeface="Times New Roman"/>
                <a:sym typeface="Times New Roman"/>
              </a:endParaRPr>
            </a:p>
          </p:txBody>
        </p:sp>
        <p:sp>
          <p:nvSpPr>
            <p:cNvPr id="1344" name="Google Shape;1344;p25"/>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en"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1345" name="Google Shape;1345;p25"/>
            <p:cNvSpPr/>
            <p:nvPr/>
          </p:nvSpPr>
          <p:spPr>
            <a:xfrm>
              <a:off x="-3604183" y="416859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9</a:t>
              </a:r>
              <a:endParaRPr sz="1400">
                <a:solidFill>
                  <a:schemeClr val="dk1"/>
                </a:solidFill>
                <a:latin typeface="Times New Roman"/>
                <a:ea typeface="Times New Roman"/>
                <a:cs typeface="Times New Roman"/>
                <a:sym typeface="Times New Roman"/>
              </a:endParaRPr>
            </a:p>
          </p:txBody>
        </p:sp>
        <p:sp>
          <p:nvSpPr>
            <p:cNvPr id="1346" name="Google Shape;1346;p25"/>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en" sz="1200" u="none" cap="none" strike="noStrike">
                  <a:solidFill>
                    <a:schemeClr val="dk1"/>
                  </a:solidFill>
                  <a:latin typeface="Calibri"/>
                  <a:ea typeface="Calibri"/>
                  <a:cs typeface="Calibri"/>
                  <a:sym typeface="Calibri"/>
                </a:rPr>
                <a:t>KOP #2</a:t>
              </a:r>
              <a:endParaRPr sz="1400">
                <a:solidFill>
                  <a:schemeClr val="dk1"/>
                </a:solidFill>
                <a:latin typeface="Times New Roman"/>
                <a:ea typeface="Times New Roman"/>
                <a:cs typeface="Times New Roman"/>
                <a:sym typeface="Times New Roman"/>
              </a:endParaRPr>
            </a:p>
          </p:txBody>
        </p:sp>
        <p:sp>
          <p:nvSpPr>
            <p:cNvPr id="1347" name="Google Shape;1347;p25"/>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grpSp>
          <p:nvGrpSpPr>
            <p:cNvPr id="1348" name="Google Shape;1348;p25"/>
            <p:cNvGrpSpPr/>
            <p:nvPr/>
          </p:nvGrpSpPr>
          <p:grpSpPr>
            <a:xfrm>
              <a:off x="-376736" y="4400186"/>
              <a:ext cx="283685" cy="283685"/>
              <a:chOff x="-510741" y="5913713"/>
              <a:chExt cx="267555" cy="267555"/>
            </a:xfrm>
          </p:grpSpPr>
          <p:sp>
            <p:nvSpPr>
              <p:cNvPr id="1349" name="Google Shape;1349;p25"/>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2"/>
                  </a:solidFill>
                  <a:latin typeface="Calibri"/>
                  <a:ea typeface="Calibri"/>
                  <a:cs typeface="Calibri"/>
                  <a:sym typeface="Calibri"/>
                </a:endParaRPr>
              </a:p>
            </p:txBody>
          </p:sp>
          <p:sp>
            <p:nvSpPr>
              <p:cNvPr descr="Informatie" id="1350" name="Google Shape;1350;p25"/>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chemeClr val="lt2"/>
                  </a:solidFill>
                  <a:latin typeface="Calibri"/>
                  <a:ea typeface="Calibri"/>
                  <a:cs typeface="Calibri"/>
                  <a:sym typeface="Calibri"/>
                </a:endParaRPr>
              </a:p>
            </p:txBody>
          </p:sp>
        </p:grpSp>
        <p:grpSp>
          <p:nvGrpSpPr>
            <p:cNvPr id="1351" name="Google Shape;1351;p25"/>
            <p:cNvGrpSpPr/>
            <p:nvPr/>
          </p:nvGrpSpPr>
          <p:grpSpPr>
            <a:xfrm>
              <a:off x="-3605171" y="458674"/>
              <a:ext cx="3234311" cy="558875"/>
              <a:chOff x="-3605171" y="458674"/>
              <a:chExt cx="3234311" cy="558875"/>
            </a:xfrm>
          </p:grpSpPr>
          <p:sp>
            <p:nvSpPr>
              <p:cNvPr id="1352" name="Google Shape;1352;p25"/>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en" sz="700">
                    <a:solidFill>
                      <a:srgbClr val="211F26"/>
                    </a:solidFill>
                    <a:latin typeface="Calibri"/>
                    <a:ea typeface="Calibri"/>
                    <a:cs typeface="Calibri"/>
                    <a:sym typeface="Calibri"/>
                  </a:rPr>
                  <a:t>Start</a:t>
                </a:r>
                <a:endParaRPr sz="1400">
                  <a:solidFill>
                    <a:schemeClr val="lt1"/>
                  </a:solidFill>
                  <a:latin typeface="Times New Roman"/>
                  <a:ea typeface="Times New Roman"/>
                  <a:cs typeface="Times New Roman"/>
                  <a:sym typeface="Times New Roman"/>
                </a:endParaRPr>
              </a:p>
            </p:txBody>
          </p:sp>
          <p:sp>
            <p:nvSpPr>
              <p:cNvPr id="1353" name="Google Shape;1353;p25"/>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1354" name="Google Shape;1354;p25"/>
              <p:cNvGrpSpPr/>
              <p:nvPr/>
            </p:nvGrpSpPr>
            <p:grpSpPr>
              <a:xfrm>
                <a:off x="-3386247" y="830871"/>
                <a:ext cx="139423" cy="109566"/>
                <a:chOff x="-2866744" y="827071"/>
                <a:chExt cx="168701" cy="132575"/>
              </a:xfrm>
            </p:grpSpPr>
            <p:grpSp>
              <p:nvGrpSpPr>
                <p:cNvPr id="1355" name="Google Shape;1355;p25"/>
                <p:cNvGrpSpPr/>
                <p:nvPr/>
              </p:nvGrpSpPr>
              <p:grpSpPr>
                <a:xfrm>
                  <a:off x="-2866744" y="827071"/>
                  <a:ext cx="168701" cy="132575"/>
                  <a:chOff x="-2866744" y="827071"/>
                  <a:chExt cx="168701" cy="132575"/>
                </a:xfrm>
              </p:grpSpPr>
              <p:cxnSp>
                <p:nvCxnSpPr>
                  <p:cNvPr id="1356" name="Google Shape;1356;p25"/>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357" name="Google Shape;1357;p25"/>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358" name="Google Shape;1358;p25"/>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359" name="Google Shape;1359;p25"/>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360" name="Google Shape;1360;p25"/>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361" name="Google Shape;1361;p25"/>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362" name="Google Shape;1362;p25"/>
              <p:cNvGrpSpPr/>
              <p:nvPr/>
            </p:nvGrpSpPr>
            <p:grpSpPr>
              <a:xfrm>
                <a:off x="-3605171" y="830871"/>
                <a:ext cx="139423" cy="109566"/>
                <a:chOff x="-2866744" y="518074"/>
                <a:chExt cx="168701" cy="132575"/>
              </a:xfrm>
            </p:grpSpPr>
            <p:grpSp>
              <p:nvGrpSpPr>
                <p:cNvPr id="1363" name="Google Shape;1363;p25"/>
                <p:cNvGrpSpPr/>
                <p:nvPr/>
              </p:nvGrpSpPr>
              <p:grpSpPr>
                <a:xfrm>
                  <a:off x="-2866744" y="518074"/>
                  <a:ext cx="168701" cy="132575"/>
                  <a:chOff x="-2866744" y="518074"/>
                  <a:chExt cx="168701" cy="132575"/>
                </a:xfrm>
              </p:grpSpPr>
              <p:cxnSp>
                <p:nvCxnSpPr>
                  <p:cNvPr id="1364" name="Google Shape;1364;p25"/>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365" name="Google Shape;1365;p25"/>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366" name="Google Shape;1366;p25"/>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367" name="Google Shape;1367;p25"/>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368" name="Google Shape;1368;p25"/>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369" name="Google Shape;1369;p25"/>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1370" name="Google Shape;1370;p25"/>
              <p:cNvCxnSpPr/>
              <p:nvPr/>
            </p:nvCxnSpPr>
            <p:spPr>
              <a:xfrm flipH="1" rot="10800000">
                <a:off x="-3459956" y="588169"/>
                <a:ext cx="547687" cy="219076"/>
              </a:xfrm>
              <a:prstGeom prst="straightConnector1">
                <a:avLst/>
              </a:prstGeom>
              <a:noFill/>
              <a:ln cap="rnd" cmpd="sng" w="19050">
                <a:solidFill>
                  <a:srgbClr val="1A1A20"/>
                </a:solidFill>
                <a:prstDash val="solid"/>
                <a:round/>
                <a:headEnd len="med" w="med" type="oval"/>
                <a:tailEnd len="sm" w="sm" type="none"/>
              </a:ln>
            </p:spPr>
          </p:cxnSp>
          <p:cxnSp>
            <p:nvCxnSpPr>
              <p:cNvPr id="1371" name="Google Shape;1371;p25"/>
              <p:cNvCxnSpPr/>
              <p:nvPr/>
            </p:nvCxnSpPr>
            <p:spPr>
              <a:xfrm>
                <a:off x="-3224213" y="828675"/>
                <a:ext cx="319088" cy="0"/>
              </a:xfrm>
              <a:prstGeom prst="straightConnector1">
                <a:avLst/>
              </a:prstGeom>
              <a:noFill/>
              <a:ln cap="rnd" cmpd="sng" w="19050">
                <a:solidFill>
                  <a:srgbClr val="1A1A20"/>
                </a:solidFill>
                <a:prstDash val="solid"/>
                <a:round/>
                <a:headEnd len="med" w="med" type="oval"/>
                <a:tailEnd len="sm" w="sm" type="none"/>
              </a:ln>
            </p:spPr>
          </p:cxnSp>
          <p:sp>
            <p:nvSpPr>
              <p:cNvPr id="1372" name="Google Shape;1372;p25"/>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omhoog</a:t>
                </a:r>
                <a:endParaRPr sz="1400">
                  <a:solidFill>
                    <a:schemeClr val="dk1"/>
                  </a:solidFill>
                  <a:latin typeface="Times New Roman"/>
                  <a:ea typeface="Times New Roman"/>
                  <a:cs typeface="Times New Roman"/>
                  <a:sym typeface="Times New Roman"/>
                </a:endParaRPr>
              </a:p>
            </p:txBody>
          </p:sp>
          <p:sp>
            <p:nvSpPr>
              <p:cNvPr id="1373" name="Google Shape;1373;p25"/>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omlaag</a:t>
                </a:r>
                <a:endParaRPr sz="1400">
                  <a:solidFill>
                    <a:schemeClr val="dk1"/>
                  </a:solidFill>
                  <a:latin typeface="Times New Roman"/>
                  <a:ea typeface="Times New Roman"/>
                  <a:cs typeface="Times New Roman"/>
                  <a:sym typeface="Times New Roman"/>
                </a:endParaRPr>
              </a:p>
            </p:txBody>
          </p:sp>
          <p:grpSp>
            <p:nvGrpSpPr>
              <p:cNvPr id="1374" name="Google Shape;1374;p25"/>
              <p:cNvGrpSpPr/>
              <p:nvPr/>
            </p:nvGrpSpPr>
            <p:grpSpPr>
              <a:xfrm>
                <a:off x="-2916763" y="769168"/>
                <a:ext cx="268738" cy="248381"/>
                <a:chOff x="-2916763" y="769168"/>
                <a:chExt cx="268738" cy="248381"/>
              </a:xfrm>
            </p:grpSpPr>
            <p:sp>
              <p:nvSpPr>
                <p:cNvPr id="1375" name="Google Shape;1375;p25"/>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376" name="Google Shape;1376;p25"/>
                <p:cNvGrpSpPr/>
                <p:nvPr/>
              </p:nvGrpSpPr>
              <p:grpSpPr>
                <a:xfrm>
                  <a:off x="-2866744" y="827071"/>
                  <a:ext cx="168701" cy="132575"/>
                  <a:chOff x="-2866744" y="827071"/>
                  <a:chExt cx="168701" cy="132575"/>
                </a:xfrm>
              </p:grpSpPr>
              <p:cxnSp>
                <p:nvCxnSpPr>
                  <p:cNvPr id="1377" name="Google Shape;1377;p25"/>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378" name="Google Shape;1378;p25"/>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379" name="Google Shape;1379;p25"/>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380" name="Google Shape;1380;p25"/>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381" name="Google Shape;1381;p25"/>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382" name="Google Shape;1382;p25"/>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383" name="Google Shape;1383;p25"/>
              <p:cNvGrpSpPr/>
              <p:nvPr/>
            </p:nvGrpSpPr>
            <p:grpSpPr>
              <a:xfrm>
                <a:off x="-2916763" y="460171"/>
                <a:ext cx="268738" cy="248381"/>
                <a:chOff x="-2916763" y="460171"/>
                <a:chExt cx="268738" cy="248381"/>
              </a:xfrm>
            </p:grpSpPr>
            <p:sp>
              <p:nvSpPr>
                <p:cNvPr id="1384" name="Google Shape;1384;p25"/>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385" name="Google Shape;1385;p25"/>
                <p:cNvGrpSpPr/>
                <p:nvPr/>
              </p:nvGrpSpPr>
              <p:grpSpPr>
                <a:xfrm>
                  <a:off x="-2866744" y="518074"/>
                  <a:ext cx="168701" cy="132575"/>
                  <a:chOff x="-2866744" y="518074"/>
                  <a:chExt cx="168701" cy="132575"/>
                </a:xfrm>
              </p:grpSpPr>
              <p:cxnSp>
                <p:nvCxnSpPr>
                  <p:cNvPr id="1386" name="Google Shape;1386;p25"/>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387" name="Google Shape;1387;p25"/>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388" name="Google Shape;1388;p25"/>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389" name="Google Shape;1389;p25"/>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390" name="Google Shape;1390;p25"/>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391" name="Google Shape;1391;p25"/>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grpSp>
        <p:nvGrpSpPr>
          <p:cNvPr id="1392" name="Google Shape;1392;p25"/>
          <p:cNvGrpSpPr/>
          <p:nvPr/>
        </p:nvGrpSpPr>
        <p:grpSpPr>
          <a:xfrm>
            <a:off x="9283196" y="0"/>
            <a:ext cx="2770040" cy="3952985"/>
            <a:chOff x="-3786437" y="0"/>
            <a:chExt cx="3693386" cy="5270646"/>
          </a:xfrm>
        </p:grpSpPr>
        <p:sp>
          <p:nvSpPr>
            <p:cNvPr id="1393" name="Google Shape;1393;p25"/>
            <p:cNvSpPr/>
            <p:nvPr/>
          </p:nvSpPr>
          <p:spPr>
            <a:xfrm>
              <a:off x="-3786437" y="4442646"/>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sp>
          <p:nvSpPr>
            <p:cNvPr id="1394" name="Google Shape;1394;p25"/>
            <p:cNvSpPr/>
            <p:nvPr/>
          </p:nvSpPr>
          <p:spPr>
            <a:xfrm>
              <a:off x="-3786165" y="0"/>
              <a:ext cx="3593091" cy="4440791"/>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AFBEELDING INVOEGEN/OPMAKEN</a:t>
              </a:r>
              <a:endParaRPr sz="1400">
                <a:solidFill>
                  <a:schemeClr val="lt1"/>
                </a:solidFill>
                <a:latin typeface="Times New Roman"/>
                <a:ea typeface="Times New Roman"/>
                <a:cs typeface="Times New Roman"/>
                <a:sym typeface="Times New Roman"/>
              </a:endParaRPr>
            </a:p>
          </p:txBody>
        </p:sp>
        <p:sp>
          <p:nvSpPr>
            <p:cNvPr id="1395" name="Google Shape;1395;p25"/>
            <p:cNvSpPr/>
            <p:nvPr/>
          </p:nvSpPr>
          <p:spPr>
            <a:xfrm>
              <a:off x="-3603587" y="46532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1396" name="Google Shape;1396;p25"/>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Wanneer nodig, verwijder de bestaande afbeelding d.m.v. de </a:t>
              </a:r>
              <a:r>
                <a:rPr b="1" i="0" lang="en" sz="900" u="none" cap="none" strike="noStrike">
                  <a:solidFill>
                    <a:srgbClr val="000000"/>
                  </a:solidFill>
                  <a:latin typeface="Calibri"/>
                  <a:ea typeface="Calibri"/>
                  <a:cs typeface="Calibri"/>
                  <a:sym typeface="Calibri"/>
                </a:rPr>
                <a:t>‘Backspace toets’</a:t>
              </a:r>
              <a:r>
                <a:rPr b="0" i="0" lang="en" sz="900" u="none" cap="none" strike="noStrike">
                  <a:solidFill>
                    <a:srgbClr val="000000"/>
                  </a:solidFill>
                  <a:latin typeface="Calibri"/>
                  <a:ea typeface="Calibri"/>
                  <a:cs typeface="Calibri"/>
                  <a:sym typeface="Calibri"/>
                </a:rPr>
                <a:t>. Klik op het pictogram om een nieuwe afbeelding in te voegen </a:t>
              </a:r>
              <a:r>
                <a:rPr b="0" i="1" lang="en" sz="900" u="none" cap="none" strike="noStrike">
                  <a:solidFill>
                    <a:srgbClr val="000000"/>
                  </a:solidFill>
                  <a:latin typeface="Calibri"/>
                  <a:ea typeface="Calibri"/>
                  <a:cs typeface="Calibri"/>
                  <a:sym typeface="Calibri"/>
                </a:rPr>
                <a:t>(zie onderstaand voorbeeld)</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1397" name="Google Shape;1397;p25"/>
            <p:cNvGrpSpPr/>
            <p:nvPr/>
          </p:nvGrpSpPr>
          <p:grpSpPr>
            <a:xfrm>
              <a:off x="-3316179" y="1231351"/>
              <a:ext cx="294789" cy="346676"/>
              <a:chOff x="14466489" y="1001522"/>
              <a:chExt cx="290627" cy="341782"/>
            </a:xfrm>
          </p:grpSpPr>
          <p:sp>
            <p:nvSpPr>
              <p:cNvPr id="1398" name="Google Shape;1398;p25"/>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399" name="Google Shape;1399;p25"/>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1400" name="Google Shape;1400;p25"/>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1401" name="Google Shape;1401;p25"/>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1402" name="Google Shape;1402;p25"/>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1403" name="Google Shape;1403;p25"/>
              <p:cNvCxnSpPr>
                <a:stCxn id="1401"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1404" name="Google Shape;1404;p25"/>
            <p:cNvSpPr/>
            <p:nvPr/>
          </p:nvSpPr>
          <p:spPr>
            <a:xfrm>
              <a:off x="-3603587" y="172970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1405" name="Google Shape;1405;p25"/>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Selecteer de gewenste afbeelding</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en klik op </a:t>
              </a:r>
              <a:r>
                <a:rPr b="1" i="0" lang="en" sz="900" u="none" cap="none" strike="noStrike">
                  <a:solidFill>
                    <a:srgbClr val="000000"/>
                  </a:solidFill>
                  <a:latin typeface="Calibri"/>
                  <a:ea typeface="Calibri"/>
                  <a:cs typeface="Calibri"/>
                  <a:sym typeface="Calibri"/>
                </a:rPr>
                <a:t>‘Invoegen’</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1406" name="Google Shape;1406;p25"/>
            <p:cNvGrpSpPr/>
            <p:nvPr/>
          </p:nvGrpSpPr>
          <p:grpSpPr>
            <a:xfrm>
              <a:off x="-3311319" y="2164285"/>
              <a:ext cx="825500" cy="209550"/>
              <a:chOff x="13504624" y="2482850"/>
              <a:chExt cx="825500" cy="209550"/>
            </a:xfrm>
          </p:grpSpPr>
          <p:sp>
            <p:nvSpPr>
              <p:cNvPr id="1407" name="Google Shape;1407;p25"/>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en" sz="700">
                    <a:solidFill>
                      <a:srgbClr val="211F26"/>
                    </a:solidFill>
                    <a:latin typeface="Calibri"/>
                    <a:ea typeface="Calibri"/>
                    <a:cs typeface="Calibri"/>
                    <a:sym typeface="Calibri"/>
                  </a:rPr>
                  <a:t>Invoegen</a:t>
                </a:r>
                <a:endParaRPr sz="1400">
                  <a:solidFill>
                    <a:schemeClr val="lt1"/>
                  </a:solidFill>
                  <a:latin typeface="Times New Roman"/>
                  <a:ea typeface="Times New Roman"/>
                  <a:cs typeface="Times New Roman"/>
                  <a:sym typeface="Times New Roman"/>
                </a:endParaRPr>
              </a:p>
            </p:txBody>
          </p:sp>
          <p:cxnSp>
            <p:nvCxnSpPr>
              <p:cNvPr id="1408" name="Google Shape;1408;p25"/>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1409" name="Google Shape;1409;p25"/>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1410" name="Google Shape;1410;p25"/>
            <p:cNvSpPr/>
            <p:nvPr/>
          </p:nvSpPr>
          <p:spPr>
            <a:xfrm>
              <a:off x="-3603587" y="255335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1411" name="Google Shape;1411;p25"/>
            <p:cNvSpPr/>
            <p:nvPr/>
          </p:nvSpPr>
          <p:spPr>
            <a:xfrm>
              <a:off x="-3319415" y="2553360"/>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Om de afbeelding te schalen of bij te snijden, ga naar de tab </a:t>
              </a:r>
              <a:r>
                <a:rPr b="1" i="0" lang="en" sz="900" u="none" cap="none" strike="noStrike">
                  <a:solidFill>
                    <a:srgbClr val="000000"/>
                  </a:solidFill>
                  <a:latin typeface="Calibri"/>
                  <a:ea typeface="Calibri"/>
                  <a:cs typeface="Calibri"/>
                  <a:sym typeface="Calibri"/>
                </a:rPr>
                <a:t>‘Hulpmiddelen voor afbeeldingen - Opmaak’</a:t>
              </a:r>
              <a:r>
                <a:rPr b="0" i="0" lang="en" sz="900" u="none" cap="none" strike="noStrike">
                  <a:solidFill>
                    <a:srgbClr val="000000"/>
                  </a:solidFill>
                  <a:latin typeface="Calibri"/>
                  <a:ea typeface="Calibri"/>
                  <a:cs typeface="Calibri"/>
                  <a:sym typeface="Calibri"/>
                </a:rPr>
                <a:t> en klik op de knop </a:t>
              </a:r>
              <a:r>
                <a:rPr b="1" i="0" lang="en" sz="900" u="none" cap="none" strike="noStrike">
                  <a:solidFill>
                    <a:srgbClr val="000000"/>
                  </a:solidFill>
                  <a:latin typeface="Calibri"/>
                  <a:ea typeface="Calibri"/>
                  <a:cs typeface="Calibri"/>
                  <a:sym typeface="Calibri"/>
                </a:rPr>
                <a:t>‘Bijsnijden’</a:t>
              </a:r>
              <a:r>
                <a:rPr b="0" i="0" lang="en" sz="900" u="none" cap="none" strike="noStrike">
                  <a:solidFill>
                    <a:srgbClr val="000000"/>
                  </a:solidFill>
                  <a:latin typeface="Calibri"/>
                  <a:ea typeface="Calibri"/>
                  <a:cs typeface="Calibri"/>
                  <a:sym typeface="Calibri"/>
                </a:rPr>
                <a:t>. Schaal met de bolletjes de afbeelding en met de hoekjes het afbeeldingskader.</a:t>
              </a:r>
              <a:endParaRPr sz="1400">
                <a:solidFill>
                  <a:schemeClr val="dk1"/>
                </a:solidFill>
                <a:latin typeface="Times New Roman"/>
                <a:ea typeface="Times New Roman"/>
                <a:cs typeface="Times New Roman"/>
                <a:sym typeface="Times New Roman"/>
              </a:endParaRPr>
            </a:p>
          </p:txBody>
        </p:sp>
        <p:grpSp>
          <p:nvGrpSpPr>
            <p:cNvPr id="1412" name="Google Shape;1412;p25"/>
            <p:cNvGrpSpPr/>
            <p:nvPr/>
          </p:nvGrpSpPr>
          <p:grpSpPr>
            <a:xfrm>
              <a:off x="-3408294" y="3643742"/>
              <a:ext cx="622283" cy="612920"/>
              <a:chOff x="12617641" y="3403239"/>
              <a:chExt cx="752963" cy="741634"/>
            </a:xfrm>
          </p:grpSpPr>
          <p:grpSp>
            <p:nvGrpSpPr>
              <p:cNvPr id="1413" name="Google Shape;1413;p25"/>
              <p:cNvGrpSpPr/>
              <p:nvPr/>
            </p:nvGrpSpPr>
            <p:grpSpPr>
              <a:xfrm>
                <a:off x="12771530" y="3403239"/>
                <a:ext cx="467176" cy="448491"/>
                <a:chOff x="12782157" y="3403239"/>
                <a:chExt cx="467176" cy="448491"/>
              </a:xfrm>
            </p:grpSpPr>
            <p:grpSp>
              <p:nvGrpSpPr>
                <p:cNvPr id="1414" name="Google Shape;1414;p25"/>
                <p:cNvGrpSpPr/>
                <p:nvPr/>
              </p:nvGrpSpPr>
              <p:grpSpPr>
                <a:xfrm>
                  <a:off x="12782157" y="3403239"/>
                  <a:ext cx="412976" cy="396132"/>
                  <a:chOff x="13554906" y="3320109"/>
                  <a:chExt cx="443917" cy="425811"/>
                </a:xfrm>
              </p:grpSpPr>
              <p:grpSp>
                <p:nvGrpSpPr>
                  <p:cNvPr id="1415" name="Google Shape;1415;p25"/>
                  <p:cNvGrpSpPr/>
                  <p:nvPr/>
                </p:nvGrpSpPr>
                <p:grpSpPr>
                  <a:xfrm>
                    <a:off x="13554906" y="3320109"/>
                    <a:ext cx="443917" cy="425811"/>
                    <a:chOff x="12909684" y="1276143"/>
                    <a:chExt cx="443917" cy="425811"/>
                  </a:xfrm>
                </p:grpSpPr>
                <p:sp>
                  <p:nvSpPr>
                    <p:cNvPr id="1416" name="Google Shape;1416;p25"/>
                    <p:cNvSpPr/>
                    <p:nvPr/>
                  </p:nvSpPr>
                  <p:spPr>
                    <a:xfrm>
                      <a:off x="12909689"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417" name="Google Shape;1417;p25"/>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418" name="Google Shape;1418;p25"/>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1419" name="Google Shape;1419;p25"/>
                  <p:cNvPicPr preferRelativeResize="0"/>
                  <p:nvPr/>
                </p:nvPicPr>
                <p:blipFill rotWithShape="1">
                  <a:blip r:embed="rId2">
                    <a:alphaModFix/>
                  </a:blip>
                  <a:srcRect b="0" l="0" r="0" t="0"/>
                  <a:stretch/>
                </p:blipFill>
                <p:spPr>
                  <a:xfrm>
                    <a:off x="13567296" y="3424991"/>
                    <a:ext cx="173367" cy="140220"/>
                  </a:xfrm>
                  <a:prstGeom prst="rect">
                    <a:avLst/>
                  </a:prstGeom>
                  <a:noFill/>
                  <a:ln>
                    <a:noFill/>
                  </a:ln>
                </p:spPr>
              </p:pic>
              <p:pic>
                <p:nvPicPr>
                  <p:cNvPr id="1420" name="Google Shape;1420;p25"/>
                  <p:cNvPicPr preferRelativeResize="0"/>
                  <p:nvPr/>
                </p:nvPicPr>
                <p:blipFill rotWithShape="1">
                  <a:blip r:embed="rId2">
                    <a:alphaModFix/>
                  </a:blip>
                  <a:srcRect b="0" l="0" r="0" t="0"/>
                  <a:stretch/>
                </p:blipFill>
                <p:spPr>
                  <a:xfrm flipH="1">
                    <a:off x="13635599" y="3449265"/>
                    <a:ext cx="173367" cy="111424"/>
                  </a:xfrm>
                  <a:prstGeom prst="rect">
                    <a:avLst/>
                  </a:prstGeom>
                  <a:noFill/>
                  <a:ln>
                    <a:noFill/>
                  </a:ln>
                </p:spPr>
              </p:pic>
            </p:grpSp>
            <p:grpSp>
              <p:nvGrpSpPr>
                <p:cNvPr id="1421" name="Google Shape;1421;p25"/>
                <p:cNvGrpSpPr/>
                <p:nvPr/>
              </p:nvGrpSpPr>
              <p:grpSpPr>
                <a:xfrm>
                  <a:off x="13103513" y="3705268"/>
                  <a:ext cx="145820" cy="146462"/>
                  <a:chOff x="13096169" y="3602278"/>
                  <a:chExt cx="145820" cy="146462"/>
                </a:xfrm>
              </p:grpSpPr>
              <p:sp>
                <p:nvSpPr>
                  <p:cNvPr id="1422" name="Google Shape;1422;p25"/>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423" name="Google Shape;1423;p25"/>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424" name="Google Shape;1424;p25"/>
                <p:cNvGrpSpPr/>
                <p:nvPr/>
              </p:nvGrpSpPr>
              <p:grpSpPr>
                <a:xfrm rot="10800000">
                  <a:off x="13061402" y="3665637"/>
                  <a:ext cx="145820" cy="146462"/>
                  <a:chOff x="13096169" y="3602278"/>
                  <a:chExt cx="145820" cy="146462"/>
                </a:xfrm>
              </p:grpSpPr>
              <p:sp>
                <p:nvSpPr>
                  <p:cNvPr id="1425" name="Google Shape;1425;p25"/>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426" name="Google Shape;1426;p25"/>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1427" name="Google Shape;1427;p25"/>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en" sz="700">
                    <a:solidFill>
                      <a:srgbClr val="211F26"/>
                    </a:solidFill>
                    <a:latin typeface="Calibri"/>
                    <a:ea typeface="Calibri"/>
                    <a:cs typeface="Calibri"/>
                    <a:sym typeface="Calibri"/>
                  </a:rPr>
                  <a:t>Bijsnijden</a:t>
                </a:r>
                <a:endParaRPr sz="1400">
                  <a:solidFill>
                    <a:schemeClr val="lt1"/>
                  </a:solidFill>
                  <a:latin typeface="Times New Roman"/>
                  <a:ea typeface="Times New Roman"/>
                  <a:cs typeface="Times New Roman"/>
                  <a:sym typeface="Times New Roman"/>
                </a:endParaRPr>
              </a:p>
            </p:txBody>
          </p:sp>
          <p:sp>
            <p:nvSpPr>
              <p:cNvPr id="1428" name="Google Shape;1428;p25"/>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429" name="Google Shape;1429;p25"/>
            <p:cNvGrpSpPr/>
            <p:nvPr/>
          </p:nvGrpSpPr>
          <p:grpSpPr>
            <a:xfrm>
              <a:off x="-376736" y="4271597"/>
              <a:ext cx="283685" cy="283685"/>
              <a:chOff x="-510741" y="5913713"/>
              <a:chExt cx="267555" cy="267555"/>
            </a:xfrm>
          </p:grpSpPr>
          <p:sp>
            <p:nvSpPr>
              <p:cNvPr id="1430" name="Google Shape;1430;p25"/>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1431" name="Google Shape;1431;p25"/>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sp>
        <p:nvSpPr>
          <p:cNvPr id="1432" name="Google Shape;1432;p25"/>
          <p:cNvSpPr txBox="1"/>
          <p:nvPr>
            <p:ph idx="11" type="ftr"/>
          </p:nvPr>
        </p:nvSpPr>
        <p:spPr>
          <a:xfrm>
            <a:off x="366985" y="5407068"/>
            <a:ext cx="3086100" cy="1134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33" name="Google Shape;1433;p25"/>
          <p:cNvSpPr txBox="1"/>
          <p:nvPr>
            <p:ph idx="12" type="sldNum"/>
          </p:nvPr>
        </p:nvSpPr>
        <p:spPr>
          <a:xfrm>
            <a:off x="8458472" y="5434068"/>
            <a:ext cx="270000" cy="113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434" name="Google Shape;1434;p25"/>
          <p:cNvSpPr txBox="1"/>
          <p:nvPr>
            <p:ph type="title"/>
          </p:nvPr>
        </p:nvSpPr>
        <p:spPr>
          <a:xfrm>
            <a:off x="366985" y="531900"/>
            <a:ext cx="8388900" cy="664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BC003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quot;templafy&quot;:{&quot;id&quot;:&quot;aa8c09fc-a582-4c0b-9467-4406d363aa1f&quot;}}" id="1435" name="Google Shape;1435;p25"/>
          <p:cNvPicPr preferRelativeResize="0"/>
          <p:nvPr/>
        </p:nvPicPr>
        <p:blipFill rotWithShape="1">
          <a:blip r:embed="rId3">
            <a:alphaModFix/>
          </a:blip>
          <a:srcRect b="0" l="0" r="0" t="0"/>
          <a:stretch/>
        </p:blipFill>
        <p:spPr>
          <a:xfrm>
            <a:off x="153900" y="153900"/>
            <a:ext cx="2256048" cy="2241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eslide + 2 Afbeeldingen" showMasterSp="0">
  <p:cSld name="Introductieslide + 2 Afbeeldingen">
    <p:bg>
      <p:bgPr>
        <a:solidFill>
          <a:schemeClr val="lt1"/>
        </a:solidFill>
      </p:bgPr>
    </p:bg>
    <p:spTree>
      <p:nvGrpSpPr>
        <p:cNvPr id="1436" name="Shape 1436"/>
        <p:cNvGrpSpPr/>
        <p:nvPr/>
      </p:nvGrpSpPr>
      <p:grpSpPr>
        <a:xfrm>
          <a:off x="0" y="0"/>
          <a:ext cx="0" cy="0"/>
          <a:chOff x="0" y="0"/>
          <a:chExt cx="0" cy="0"/>
        </a:xfrm>
      </p:grpSpPr>
      <p:sp>
        <p:nvSpPr>
          <p:cNvPr id="1437" name="Google Shape;1437;p26"/>
          <p:cNvSpPr/>
          <p:nvPr/>
        </p:nvSpPr>
        <p:spPr>
          <a:xfrm>
            <a:off x="4738500" y="1606500"/>
            <a:ext cx="4020300" cy="1919700"/>
          </a:xfrm>
          <a:prstGeom prst="rect">
            <a:avLst/>
          </a:prstGeom>
          <a:solidFill>
            <a:schemeClr val="lt1"/>
          </a:solidFill>
          <a:ln cap="flat" cmpd="sng" w="12700">
            <a:solidFill>
              <a:srgbClr val="EBEBE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1438" name="Google Shape;1438;p26"/>
          <p:cNvSpPr/>
          <p:nvPr/>
        </p:nvSpPr>
        <p:spPr>
          <a:xfrm>
            <a:off x="385763" y="1611900"/>
            <a:ext cx="4020300" cy="1919700"/>
          </a:xfrm>
          <a:prstGeom prst="rect">
            <a:avLst/>
          </a:prstGeom>
          <a:solidFill>
            <a:schemeClr val="lt1"/>
          </a:solidFill>
          <a:ln cap="flat" cmpd="sng" w="12700">
            <a:solidFill>
              <a:srgbClr val="EBEBE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1439" name="Google Shape;1439;p26"/>
          <p:cNvSpPr/>
          <p:nvPr>
            <p:ph idx="2" type="pic"/>
          </p:nvPr>
        </p:nvSpPr>
        <p:spPr>
          <a:xfrm>
            <a:off x="385763" y="1611900"/>
            <a:ext cx="1919700" cy="1919700"/>
          </a:xfrm>
          <a:prstGeom prst="rect">
            <a:avLst/>
          </a:prstGeom>
          <a:noFill/>
          <a:ln>
            <a:noFill/>
          </a:ln>
        </p:spPr>
      </p:sp>
      <p:sp>
        <p:nvSpPr>
          <p:cNvPr id="1440" name="Google Shape;1440;p26"/>
          <p:cNvSpPr/>
          <p:nvPr>
            <p:ph idx="3" type="pic"/>
          </p:nvPr>
        </p:nvSpPr>
        <p:spPr>
          <a:xfrm>
            <a:off x="4738500" y="1611900"/>
            <a:ext cx="1919700" cy="1919700"/>
          </a:xfrm>
          <a:prstGeom prst="rect">
            <a:avLst/>
          </a:prstGeom>
          <a:noFill/>
          <a:ln>
            <a:noFill/>
          </a:ln>
        </p:spPr>
      </p:sp>
      <p:sp>
        <p:nvSpPr>
          <p:cNvPr id="1441" name="Google Shape;1441;p26"/>
          <p:cNvSpPr txBox="1"/>
          <p:nvPr>
            <p:ph idx="1" type="body"/>
          </p:nvPr>
        </p:nvSpPr>
        <p:spPr>
          <a:xfrm>
            <a:off x="2497500" y="1806300"/>
            <a:ext cx="1717200" cy="502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800"/>
              <a:buNone/>
              <a:defRPr b="1" sz="1800">
                <a:latin typeface="Times New Roman"/>
                <a:ea typeface="Times New Roman"/>
                <a:cs typeface="Times New Roman"/>
                <a:sym typeface="Times New Roman"/>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sp>
        <p:nvSpPr>
          <p:cNvPr id="1442" name="Google Shape;1442;p26"/>
          <p:cNvSpPr txBox="1"/>
          <p:nvPr>
            <p:ph idx="4" type="body"/>
          </p:nvPr>
        </p:nvSpPr>
        <p:spPr>
          <a:xfrm>
            <a:off x="2497500" y="2689200"/>
            <a:ext cx="1717200" cy="653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sp>
        <p:nvSpPr>
          <p:cNvPr id="1443" name="Google Shape;1443;p26"/>
          <p:cNvSpPr txBox="1"/>
          <p:nvPr>
            <p:ph idx="5" type="body"/>
          </p:nvPr>
        </p:nvSpPr>
        <p:spPr>
          <a:xfrm>
            <a:off x="2497500" y="2346300"/>
            <a:ext cx="1717200" cy="224100"/>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500"/>
              </a:spcBef>
              <a:spcAft>
                <a:spcPts val="0"/>
              </a:spcAft>
              <a:buClr>
                <a:schemeClr val="dk1"/>
              </a:buClr>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400"/>
              <a:buNone/>
              <a:defRPr i="1" sz="1400"/>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sp>
        <p:nvSpPr>
          <p:cNvPr id="1444" name="Google Shape;1444;p26"/>
          <p:cNvSpPr txBox="1"/>
          <p:nvPr>
            <p:ph idx="6" type="body"/>
          </p:nvPr>
        </p:nvSpPr>
        <p:spPr>
          <a:xfrm>
            <a:off x="6849900" y="1806300"/>
            <a:ext cx="1717200" cy="502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800"/>
              <a:buNone/>
              <a:defRPr b="1" sz="1800">
                <a:latin typeface="Times New Roman"/>
                <a:ea typeface="Times New Roman"/>
                <a:cs typeface="Times New Roman"/>
                <a:sym typeface="Times New Roman"/>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sp>
        <p:nvSpPr>
          <p:cNvPr id="1445" name="Google Shape;1445;p26"/>
          <p:cNvSpPr txBox="1"/>
          <p:nvPr>
            <p:ph idx="7" type="body"/>
          </p:nvPr>
        </p:nvSpPr>
        <p:spPr>
          <a:xfrm>
            <a:off x="6849900" y="2689200"/>
            <a:ext cx="1717200" cy="653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sp>
        <p:nvSpPr>
          <p:cNvPr id="1446" name="Google Shape;1446;p26"/>
          <p:cNvSpPr txBox="1"/>
          <p:nvPr>
            <p:ph idx="8" type="body"/>
          </p:nvPr>
        </p:nvSpPr>
        <p:spPr>
          <a:xfrm>
            <a:off x="6849900" y="2346300"/>
            <a:ext cx="1717200" cy="224100"/>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500"/>
              </a:spcBef>
              <a:spcAft>
                <a:spcPts val="0"/>
              </a:spcAft>
              <a:buClr>
                <a:schemeClr val="dk1"/>
              </a:buClr>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400"/>
              <a:buNone/>
              <a:defRPr i="1" sz="1400"/>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grpSp>
        <p:nvGrpSpPr>
          <p:cNvPr id="1447" name="Google Shape;1447;p26"/>
          <p:cNvGrpSpPr/>
          <p:nvPr/>
        </p:nvGrpSpPr>
        <p:grpSpPr>
          <a:xfrm>
            <a:off x="-2839828" y="0"/>
            <a:ext cx="2770040" cy="4019512"/>
            <a:chOff x="-3786437" y="0"/>
            <a:chExt cx="3693386" cy="5359349"/>
          </a:xfrm>
        </p:grpSpPr>
        <p:sp>
          <p:nvSpPr>
            <p:cNvPr id="1448" name="Google Shape;1448;p26"/>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TEKSTNIVEAUS KIEZEN</a:t>
              </a:r>
              <a:endParaRPr sz="1400">
                <a:solidFill>
                  <a:schemeClr val="lt1"/>
                </a:solidFill>
                <a:latin typeface="Times New Roman"/>
                <a:ea typeface="Times New Roman"/>
                <a:cs typeface="Times New Roman"/>
                <a:sym typeface="Times New Roman"/>
              </a:endParaRPr>
            </a:p>
          </p:txBody>
        </p:sp>
        <p:sp>
          <p:nvSpPr>
            <p:cNvPr id="1449" name="Google Shape;1449;p26"/>
            <p:cNvSpPr/>
            <p:nvPr/>
          </p:nvSpPr>
          <p:spPr>
            <a:xfrm>
              <a:off x="-3604183" y="183748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1450" name="Google Shape;1450;p26"/>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Bullet</a:t>
              </a:r>
              <a:endParaRPr b="0" i="0" sz="900" u="none" cap="none" strike="noStrike">
                <a:solidFill>
                  <a:srgbClr val="1A1A20"/>
                </a:solidFill>
                <a:latin typeface="Calibri"/>
                <a:ea typeface="Calibri"/>
                <a:cs typeface="Calibri"/>
                <a:sym typeface="Calibri"/>
              </a:endParaRPr>
            </a:p>
          </p:txBody>
        </p:sp>
        <p:sp>
          <p:nvSpPr>
            <p:cNvPr id="1451" name="Google Shape;1451;p26"/>
            <p:cNvSpPr/>
            <p:nvPr/>
          </p:nvSpPr>
          <p:spPr>
            <a:xfrm>
              <a:off x="-3604183" y="212876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1452" name="Google Shape;1452;p26"/>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Gebruik onder de tab </a:t>
              </a:r>
              <a:r>
                <a:rPr b="1" i="0" lang="en" sz="900" u="none" cap="none" strike="noStrike">
                  <a:solidFill>
                    <a:srgbClr val="000000"/>
                  </a:solidFill>
                  <a:latin typeface="Calibri"/>
                  <a:ea typeface="Calibri"/>
                  <a:cs typeface="Calibri"/>
                  <a:sym typeface="Calibri"/>
                </a:rPr>
                <a:t>‘Start’</a:t>
              </a:r>
              <a:r>
                <a:rPr b="0" i="0" lang="en" sz="900" u="none" cap="none" strike="noStrike">
                  <a:solidFill>
                    <a:srgbClr val="000000"/>
                  </a:solidFill>
                  <a:latin typeface="Calibri"/>
                  <a:ea typeface="Calibri"/>
                  <a:cs typeface="Calibri"/>
                  <a:sym typeface="Calibri"/>
                </a:rPr>
                <a:t> de </a:t>
              </a:r>
              <a:r>
                <a:rPr b="1" i="0" lang="en" sz="900" u="none" cap="none" strike="noStrike">
                  <a:solidFill>
                    <a:srgbClr val="000000"/>
                  </a:solidFill>
                  <a:latin typeface="Calibri"/>
                  <a:ea typeface="Calibri"/>
                  <a:cs typeface="Calibri"/>
                  <a:sym typeface="Calibri"/>
                </a:rPr>
                <a:t>lijstniveau-knoppen</a:t>
              </a:r>
              <a:r>
                <a:rPr b="0" i="0" lang="en" sz="900" u="none" cap="none" strike="noStrike">
                  <a:solidFill>
                    <a:srgbClr val="000000"/>
                  </a:solidFill>
                  <a:latin typeface="Calibri"/>
                  <a:ea typeface="Calibri"/>
                  <a:cs typeface="Calibri"/>
                  <a:sym typeface="Calibri"/>
                </a:rPr>
                <a:t> om een tekst niveau te kiezen. </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Kies uit:</a:t>
              </a:r>
              <a:endParaRPr sz="1400">
                <a:solidFill>
                  <a:schemeClr val="dk1"/>
                </a:solidFill>
                <a:latin typeface="Times New Roman"/>
                <a:ea typeface="Times New Roman"/>
                <a:cs typeface="Times New Roman"/>
                <a:sym typeface="Times New Roman"/>
              </a:endParaRPr>
            </a:p>
          </p:txBody>
        </p:sp>
        <p:sp>
          <p:nvSpPr>
            <p:cNvPr id="1453" name="Google Shape;1453;p26"/>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Sub-bullet #1</a:t>
              </a:r>
              <a:endParaRPr sz="1400">
                <a:solidFill>
                  <a:schemeClr val="dk1"/>
                </a:solidFill>
                <a:latin typeface="Times New Roman"/>
                <a:ea typeface="Times New Roman"/>
                <a:cs typeface="Times New Roman"/>
                <a:sym typeface="Times New Roman"/>
              </a:endParaRPr>
            </a:p>
          </p:txBody>
        </p:sp>
        <p:sp>
          <p:nvSpPr>
            <p:cNvPr id="1454" name="Google Shape;1454;p26"/>
            <p:cNvSpPr/>
            <p:nvPr/>
          </p:nvSpPr>
          <p:spPr>
            <a:xfrm>
              <a:off x="-3604183" y="242005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1455" name="Google Shape;1455;p26"/>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rgbClr val="1A1A20"/>
                </a:buClr>
                <a:buSzPts val="900"/>
                <a:buFont typeface="Calibri"/>
                <a:buChar char="–"/>
              </a:pPr>
              <a:r>
                <a:rPr b="0" i="0" lang="en" sz="900" u="none" cap="none" strike="noStrike">
                  <a:solidFill>
                    <a:srgbClr val="1A1A20"/>
                  </a:solidFill>
                  <a:latin typeface="Calibri"/>
                  <a:ea typeface="Calibri"/>
                  <a:cs typeface="Calibri"/>
                  <a:sym typeface="Calibri"/>
                </a:rPr>
                <a:t>Sub-bullet</a:t>
              </a:r>
              <a:r>
                <a:rPr b="0" i="0" lang="en" sz="900" u="none" cap="none" strike="noStrike">
                  <a:solidFill>
                    <a:schemeClr val="dk1"/>
                  </a:solidFill>
                  <a:latin typeface="Calibri"/>
                  <a:ea typeface="Calibri"/>
                  <a:cs typeface="Calibri"/>
                  <a:sym typeface="Calibri"/>
                </a:rPr>
                <a:t> #2</a:t>
              </a:r>
              <a:endParaRPr sz="1400">
                <a:solidFill>
                  <a:schemeClr val="dk1"/>
                </a:solidFill>
                <a:latin typeface="Times New Roman"/>
                <a:ea typeface="Times New Roman"/>
                <a:cs typeface="Times New Roman"/>
                <a:sym typeface="Times New Roman"/>
              </a:endParaRPr>
            </a:p>
          </p:txBody>
        </p:sp>
        <p:sp>
          <p:nvSpPr>
            <p:cNvPr id="1456" name="Google Shape;1456;p26"/>
            <p:cNvSpPr/>
            <p:nvPr/>
          </p:nvSpPr>
          <p:spPr>
            <a:xfrm>
              <a:off x="-3604183" y="2711336"/>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4</a:t>
              </a:r>
              <a:endParaRPr sz="1400">
                <a:solidFill>
                  <a:schemeClr val="dk1"/>
                </a:solidFill>
                <a:latin typeface="Times New Roman"/>
                <a:ea typeface="Times New Roman"/>
                <a:cs typeface="Times New Roman"/>
                <a:sym typeface="Times New Roman"/>
              </a:endParaRPr>
            </a:p>
          </p:txBody>
        </p:sp>
        <p:sp>
          <p:nvSpPr>
            <p:cNvPr id="1457" name="Google Shape;1457;p26"/>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en" sz="900" u="none" cap="none" strike="noStrike">
                  <a:solidFill>
                    <a:schemeClr val="dk1"/>
                  </a:solidFill>
                  <a:latin typeface="Calibri"/>
                  <a:ea typeface="Calibri"/>
                  <a:cs typeface="Calibri"/>
                  <a:sym typeface="Calibri"/>
                </a:rPr>
                <a:t>Leestekst</a:t>
              </a:r>
              <a:endParaRPr sz="1400">
                <a:solidFill>
                  <a:schemeClr val="dk1"/>
                </a:solidFill>
                <a:latin typeface="Times New Roman"/>
                <a:ea typeface="Times New Roman"/>
                <a:cs typeface="Times New Roman"/>
                <a:sym typeface="Times New Roman"/>
              </a:endParaRPr>
            </a:p>
          </p:txBody>
        </p:sp>
        <p:sp>
          <p:nvSpPr>
            <p:cNvPr id="1458" name="Google Shape;1458;p26"/>
            <p:cNvSpPr/>
            <p:nvPr/>
          </p:nvSpPr>
          <p:spPr>
            <a:xfrm>
              <a:off x="-3604183" y="3002620"/>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5</a:t>
              </a:r>
              <a:endParaRPr sz="1400">
                <a:solidFill>
                  <a:schemeClr val="dk1"/>
                </a:solidFill>
                <a:latin typeface="Times New Roman"/>
                <a:ea typeface="Times New Roman"/>
                <a:cs typeface="Times New Roman"/>
                <a:sym typeface="Times New Roman"/>
              </a:endParaRPr>
            </a:p>
          </p:txBody>
        </p:sp>
        <p:sp>
          <p:nvSpPr>
            <p:cNvPr id="1459" name="Google Shape;1459;p26"/>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en" sz="1100" u="none" cap="none" strike="noStrike">
                  <a:solidFill>
                    <a:schemeClr val="dk1"/>
                  </a:solidFill>
                  <a:latin typeface="Calibri"/>
                  <a:ea typeface="Calibri"/>
                  <a:cs typeface="Calibri"/>
                  <a:sym typeface="Calibri"/>
                </a:rPr>
                <a:t>Kop #1</a:t>
              </a:r>
              <a:endParaRPr sz="1400">
                <a:solidFill>
                  <a:schemeClr val="dk1"/>
                </a:solidFill>
                <a:latin typeface="Times New Roman"/>
                <a:ea typeface="Times New Roman"/>
                <a:cs typeface="Times New Roman"/>
                <a:sym typeface="Times New Roman"/>
              </a:endParaRPr>
            </a:p>
          </p:txBody>
        </p:sp>
        <p:sp>
          <p:nvSpPr>
            <p:cNvPr id="1460" name="Google Shape;1460;p26"/>
            <p:cNvSpPr/>
            <p:nvPr/>
          </p:nvSpPr>
          <p:spPr>
            <a:xfrm>
              <a:off x="-3604183" y="329390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6</a:t>
              </a:r>
              <a:endParaRPr sz="1400">
                <a:solidFill>
                  <a:schemeClr val="dk1"/>
                </a:solidFill>
                <a:latin typeface="Times New Roman"/>
                <a:ea typeface="Times New Roman"/>
                <a:cs typeface="Times New Roman"/>
                <a:sym typeface="Times New Roman"/>
              </a:endParaRPr>
            </a:p>
          </p:txBody>
        </p:sp>
        <p:sp>
          <p:nvSpPr>
            <p:cNvPr id="1461" name="Google Shape;1461;p26"/>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rabicPeriod"/>
              </a:pPr>
              <a:r>
                <a:rPr b="0" i="0" lang="en" sz="900" u="none" cap="none" strike="noStrike">
                  <a:solidFill>
                    <a:srgbClr val="1A1A20"/>
                  </a:solidFill>
                  <a:latin typeface="Calibri"/>
                  <a:ea typeface="Calibri"/>
                  <a:cs typeface="Calibri"/>
                  <a:sym typeface="Calibri"/>
                </a:rPr>
                <a:t>Numerieke bullet</a:t>
              </a:r>
              <a:endParaRPr b="0" i="0" sz="900" u="none" cap="none" strike="noStrike">
                <a:solidFill>
                  <a:srgbClr val="1A1A20"/>
                </a:solidFill>
                <a:latin typeface="Calibri"/>
                <a:ea typeface="Calibri"/>
                <a:cs typeface="Calibri"/>
                <a:sym typeface="Calibri"/>
              </a:endParaRPr>
            </a:p>
          </p:txBody>
        </p:sp>
        <p:sp>
          <p:nvSpPr>
            <p:cNvPr id="1462" name="Google Shape;1462;p26"/>
            <p:cNvSpPr/>
            <p:nvPr/>
          </p:nvSpPr>
          <p:spPr>
            <a:xfrm>
              <a:off x="-3604183" y="358518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7</a:t>
              </a:r>
              <a:endParaRPr sz="1400">
                <a:solidFill>
                  <a:schemeClr val="dk1"/>
                </a:solidFill>
                <a:latin typeface="Times New Roman"/>
                <a:ea typeface="Times New Roman"/>
                <a:cs typeface="Times New Roman"/>
                <a:sym typeface="Times New Roman"/>
              </a:endParaRPr>
            </a:p>
          </p:txBody>
        </p:sp>
        <p:sp>
          <p:nvSpPr>
            <p:cNvPr id="1463" name="Google Shape;1463;p26"/>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lphaUcPeriod"/>
              </a:pPr>
              <a:r>
                <a:rPr b="0" i="0" lang="en" sz="900" u="none" cap="none" strike="noStrike">
                  <a:solidFill>
                    <a:srgbClr val="1A1A20"/>
                  </a:solidFill>
                  <a:latin typeface="Calibri"/>
                  <a:ea typeface="Calibri"/>
                  <a:cs typeface="Calibri"/>
                  <a:sym typeface="Calibri"/>
                </a:rPr>
                <a:t>Alfabetische bullet</a:t>
              </a:r>
              <a:endParaRPr b="0" i="0" sz="900" u="none" cap="none" strike="noStrike">
                <a:solidFill>
                  <a:srgbClr val="1A1A20"/>
                </a:solidFill>
                <a:latin typeface="Calibri"/>
                <a:ea typeface="Calibri"/>
                <a:cs typeface="Calibri"/>
                <a:sym typeface="Calibri"/>
              </a:endParaRPr>
            </a:p>
          </p:txBody>
        </p:sp>
        <p:sp>
          <p:nvSpPr>
            <p:cNvPr id="1464" name="Google Shape;1464;p26"/>
            <p:cNvSpPr/>
            <p:nvPr/>
          </p:nvSpPr>
          <p:spPr>
            <a:xfrm>
              <a:off x="-3604183" y="387647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8</a:t>
              </a:r>
              <a:endParaRPr sz="1400">
                <a:solidFill>
                  <a:schemeClr val="dk1"/>
                </a:solidFill>
                <a:latin typeface="Times New Roman"/>
                <a:ea typeface="Times New Roman"/>
                <a:cs typeface="Times New Roman"/>
                <a:sym typeface="Times New Roman"/>
              </a:endParaRPr>
            </a:p>
          </p:txBody>
        </p:sp>
        <p:sp>
          <p:nvSpPr>
            <p:cNvPr id="1465" name="Google Shape;1465;p26"/>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en"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1466" name="Google Shape;1466;p26"/>
            <p:cNvSpPr/>
            <p:nvPr/>
          </p:nvSpPr>
          <p:spPr>
            <a:xfrm>
              <a:off x="-3604183" y="416859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9</a:t>
              </a:r>
              <a:endParaRPr sz="1400">
                <a:solidFill>
                  <a:schemeClr val="dk1"/>
                </a:solidFill>
                <a:latin typeface="Times New Roman"/>
                <a:ea typeface="Times New Roman"/>
                <a:cs typeface="Times New Roman"/>
                <a:sym typeface="Times New Roman"/>
              </a:endParaRPr>
            </a:p>
          </p:txBody>
        </p:sp>
        <p:sp>
          <p:nvSpPr>
            <p:cNvPr id="1467" name="Google Shape;1467;p26"/>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en" sz="1200" u="none" cap="none" strike="noStrike">
                  <a:solidFill>
                    <a:schemeClr val="dk1"/>
                  </a:solidFill>
                  <a:latin typeface="Calibri"/>
                  <a:ea typeface="Calibri"/>
                  <a:cs typeface="Calibri"/>
                  <a:sym typeface="Calibri"/>
                </a:rPr>
                <a:t>KOP #2</a:t>
              </a:r>
              <a:endParaRPr sz="1400">
                <a:solidFill>
                  <a:schemeClr val="dk1"/>
                </a:solidFill>
                <a:latin typeface="Times New Roman"/>
                <a:ea typeface="Times New Roman"/>
                <a:cs typeface="Times New Roman"/>
                <a:sym typeface="Times New Roman"/>
              </a:endParaRPr>
            </a:p>
          </p:txBody>
        </p:sp>
        <p:sp>
          <p:nvSpPr>
            <p:cNvPr id="1468" name="Google Shape;1468;p26"/>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grpSp>
          <p:nvGrpSpPr>
            <p:cNvPr id="1469" name="Google Shape;1469;p26"/>
            <p:cNvGrpSpPr/>
            <p:nvPr/>
          </p:nvGrpSpPr>
          <p:grpSpPr>
            <a:xfrm>
              <a:off x="-376736" y="4400186"/>
              <a:ext cx="283685" cy="283685"/>
              <a:chOff x="-510741" y="5913713"/>
              <a:chExt cx="267555" cy="267555"/>
            </a:xfrm>
          </p:grpSpPr>
          <p:sp>
            <p:nvSpPr>
              <p:cNvPr id="1470" name="Google Shape;1470;p26"/>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2"/>
                  </a:solidFill>
                  <a:latin typeface="Calibri"/>
                  <a:ea typeface="Calibri"/>
                  <a:cs typeface="Calibri"/>
                  <a:sym typeface="Calibri"/>
                </a:endParaRPr>
              </a:p>
            </p:txBody>
          </p:sp>
          <p:sp>
            <p:nvSpPr>
              <p:cNvPr descr="Informatie" id="1471" name="Google Shape;1471;p26"/>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chemeClr val="lt2"/>
                  </a:solidFill>
                  <a:latin typeface="Calibri"/>
                  <a:ea typeface="Calibri"/>
                  <a:cs typeface="Calibri"/>
                  <a:sym typeface="Calibri"/>
                </a:endParaRPr>
              </a:p>
            </p:txBody>
          </p:sp>
        </p:grpSp>
        <p:grpSp>
          <p:nvGrpSpPr>
            <p:cNvPr id="1472" name="Google Shape;1472;p26"/>
            <p:cNvGrpSpPr/>
            <p:nvPr/>
          </p:nvGrpSpPr>
          <p:grpSpPr>
            <a:xfrm>
              <a:off x="-3605171" y="458674"/>
              <a:ext cx="3234311" cy="558875"/>
              <a:chOff x="-3605171" y="458674"/>
              <a:chExt cx="3234311" cy="558875"/>
            </a:xfrm>
          </p:grpSpPr>
          <p:sp>
            <p:nvSpPr>
              <p:cNvPr id="1473" name="Google Shape;1473;p26"/>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en" sz="700">
                    <a:solidFill>
                      <a:srgbClr val="211F26"/>
                    </a:solidFill>
                    <a:latin typeface="Calibri"/>
                    <a:ea typeface="Calibri"/>
                    <a:cs typeface="Calibri"/>
                    <a:sym typeface="Calibri"/>
                  </a:rPr>
                  <a:t>Start</a:t>
                </a:r>
                <a:endParaRPr sz="1400">
                  <a:solidFill>
                    <a:schemeClr val="lt1"/>
                  </a:solidFill>
                  <a:latin typeface="Times New Roman"/>
                  <a:ea typeface="Times New Roman"/>
                  <a:cs typeface="Times New Roman"/>
                  <a:sym typeface="Times New Roman"/>
                </a:endParaRPr>
              </a:p>
            </p:txBody>
          </p:sp>
          <p:sp>
            <p:nvSpPr>
              <p:cNvPr id="1474" name="Google Shape;1474;p26"/>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1475" name="Google Shape;1475;p26"/>
              <p:cNvGrpSpPr/>
              <p:nvPr/>
            </p:nvGrpSpPr>
            <p:grpSpPr>
              <a:xfrm>
                <a:off x="-3386247" y="830871"/>
                <a:ext cx="139423" cy="109566"/>
                <a:chOff x="-2866744" y="827071"/>
                <a:chExt cx="168701" cy="132575"/>
              </a:xfrm>
            </p:grpSpPr>
            <p:grpSp>
              <p:nvGrpSpPr>
                <p:cNvPr id="1476" name="Google Shape;1476;p26"/>
                <p:cNvGrpSpPr/>
                <p:nvPr/>
              </p:nvGrpSpPr>
              <p:grpSpPr>
                <a:xfrm>
                  <a:off x="-2866744" y="827071"/>
                  <a:ext cx="168701" cy="132575"/>
                  <a:chOff x="-2866744" y="827071"/>
                  <a:chExt cx="168701" cy="132575"/>
                </a:xfrm>
              </p:grpSpPr>
              <p:cxnSp>
                <p:nvCxnSpPr>
                  <p:cNvPr id="1477" name="Google Shape;1477;p26"/>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478" name="Google Shape;1478;p26"/>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479" name="Google Shape;1479;p26"/>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480" name="Google Shape;1480;p26"/>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481" name="Google Shape;1481;p26"/>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482" name="Google Shape;1482;p26"/>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483" name="Google Shape;1483;p26"/>
              <p:cNvGrpSpPr/>
              <p:nvPr/>
            </p:nvGrpSpPr>
            <p:grpSpPr>
              <a:xfrm>
                <a:off x="-3605171" y="830871"/>
                <a:ext cx="139423" cy="109566"/>
                <a:chOff x="-2866744" y="518074"/>
                <a:chExt cx="168701" cy="132575"/>
              </a:xfrm>
            </p:grpSpPr>
            <p:grpSp>
              <p:nvGrpSpPr>
                <p:cNvPr id="1484" name="Google Shape;1484;p26"/>
                <p:cNvGrpSpPr/>
                <p:nvPr/>
              </p:nvGrpSpPr>
              <p:grpSpPr>
                <a:xfrm>
                  <a:off x="-2866744" y="518074"/>
                  <a:ext cx="168701" cy="132575"/>
                  <a:chOff x="-2866744" y="518074"/>
                  <a:chExt cx="168701" cy="132575"/>
                </a:xfrm>
              </p:grpSpPr>
              <p:cxnSp>
                <p:nvCxnSpPr>
                  <p:cNvPr id="1485" name="Google Shape;1485;p26"/>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486" name="Google Shape;1486;p26"/>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487" name="Google Shape;1487;p26"/>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488" name="Google Shape;1488;p26"/>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489" name="Google Shape;1489;p26"/>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490" name="Google Shape;1490;p26"/>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1491" name="Google Shape;1491;p26"/>
              <p:cNvCxnSpPr/>
              <p:nvPr/>
            </p:nvCxnSpPr>
            <p:spPr>
              <a:xfrm flipH="1" rot="10800000">
                <a:off x="-3459956" y="588169"/>
                <a:ext cx="547687" cy="219076"/>
              </a:xfrm>
              <a:prstGeom prst="straightConnector1">
                <a:avLst/>
              </a:prstGeom>
              <a:noFill/>
              <a:ln cap="rnd" cmpd="sng" w="19050">
                <a:solidFill>
                  <a:srgbClr val="1A1A20"/>
                </a:solidFill>
                <a:prstDash val="solid"/>
                <a:round/>
                <a:headEnd len="med" w="med" type="oval"/>
                <a:tailEnd len="sm" w="sm" type="none"/>
              </a:ln>
            </p:spPr>
          </p:cxnSp>
          <p:cxnSp>
            <p:nvCxnSpPr>
              <p:cNvPr id="1492" name="Google Shape;1492;p26"/>
              <p:cNvCxnSpPr/>
              <p:nvPr/>
            </p:nvCxnSpPr>
            <p:spPr>
              <a:xfrm>
                <a:off x="-3224213" y="828675"/>
                <a:ext cx="319088" cy="0"/>
              </a:xfrm>
              <a:prstGeom prst="straightConnector1">
                <a:avLst/>
              </a:prstGeom>
              <a:noFill/>
              <a:ln cap="rnd" cmpd="sng" w="19050">
                <a:solidFill>
                  <a:srgbClr val="1A1A20"/>
                </a:solidFill>
                <a:prstDash val="solid"/>
                <a:round/>
                <a:headEnd len="med" w="med" type="oval"/>
                <a:tailEnd len="sm" w="sm" type="none"/>
              </a:ln>
            </p:spPr>
          </p:cxnSp>
          <p:sp>
            <p:nvSpPr>
              <p:cNvPr id="1493" name="Google Shape;1493;p26"/>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omhoog</a:t>
                </a:r>
                <a:endParaRPr sz="1400">
                  <a:solidFill>
                    <a:schemeClr val="dk1"/>
                  </a:solidFill>
                  <a:latin typeface="Times New Roman"/>
                  <a:ea typeface="Times New Roman"/>
                  <a:cs typeface="Times New Roman"/>
                  <a:sym typeface="Times New Roman"/>
                </a:endParaRPr>
              </a:p>
            </p:txBody>
          </p:sp>
          <p:sp>
            <p:nvSpPr>
              <p:cNvPr id="1494" name="Google Shape;1494;p26"/>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omlaag</a:t>
                </a:r>
                <a:endParaRPr sz="1400">
                  <a:solidFill>
                    <a:schemeClr val="dk1"/>
                  </a:solidFill>
                  <a:latin typeface="Times New Roman"/>
                  <a:ea typeface="Times New Roman"/>
                  <a:cs typeface="Times New Roman"/>
                  <a:sym typeface="Times New Roman"/>
                </a:endParaRPr>
              </a:p>
            </p:txBody>
          </p:sp>
          <p:grpSp>
            <p:nvGrpSpPr>
              <p:cNvPr id="1495" name="Google Shape;1495;p26"/>
              <p:cNvGrpSpPr/>
              <p:nvPr/>
            </p:nvGrpSpPr>
            <p:grpSpPr>
              <a:xfrm>
                <a:off x="-2916763" y="769168"/>
                <a:ext cx="268738" cy="248381"/>
                <a:chOff x="-2916763" y="769168"/>
                <a:chExt cx="268738" cy="248381"/>
              </a:xfrm>
            </p:grpSpPr>
            <p:sp>
              <p:nvSpPr>
                <p:cNvPr id="1496" name="Google Shape;1496;p26"/>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497" name="Google Shape;1497;p26"/>
                <p:cNvGrpSpPr/>
                <p:nvPr/>
              </p:nvGrpSpPr>
              <p:grpSpPr>
                <a:xfrm>
                  <a:off x="-2866744" y="827071"/>
                  <a:ext cx="168701" cy="132575"/>
                  <a:chOff x="-2866744" y="827071"/>
                  <a:chExt cx="168701" cy="132575"/>
                </a:xfrm>
              </p:grpSpPr>
              <p:cxnSp>
                <p:nvCxnSpPr>
                  <p:cNvPr id="1498" name="Google Shape;1498;p26"/>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499" name="Google Shape;1499;p26"/>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500" name="Google Shape;1500;p26"/>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501" name="Google Shape;1501;p26"/>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502" name="Google Shape;1502;p26"/>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503" name="Google Shape;1503;p26"/>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504" name="Google Shape;1504;p26"/>
              <p:cNvGrpSpPr/>
              <p:nvPr/>
            </p:nvGrpSpPr>
            <p:grpSpPr>
              <a:xfrm>
                <a:off x="-2916763" y="460171"/>
                <a:ext cx="268738" cy="248381"/>
                <a:chOff x="-2916763" y="460171"/>
                <a:chExt cx="268738" cy="248381"/>
              </a:xfrm>
            </p:grpSpPr>
            <p:sp>
              <p:nvSpPr>
                <p:cNvPr id="1505" name="Google Shape;1505;p26"/>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506" name="Google Shape;1506;p26"/>
                <p:cNvGrpSpPr/>
                <p:nvPr/>
              </p:nvGrpSpPr>
              <p:grpSpPr>
                <a:xfrm>
                  <a:off x="-2866744" y="518074"/>
                  <a:ext cx="168701" cy="132575"/>
                  <a:chOff x="-2866744" y="518074"/>
                  <a:chExt cx="168701" cy="132575"/>
                </a:xfrm>
              </p:grpSpPr>
              <p:cxnSp>
                <p:nvCxnSpPr>
                  <p:cNvPr id="1507" name="Google Shape;1507;p26"/>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508" name="Google Shape;1508;p26"/>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509" name="Google Shape;1509;p26"/>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510" name="Google Shape;1510;p26"/>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511" name="Google Shape;1511;p26"/>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512" name="Google Shape;1512;p26"/>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grpSp>
        <p:nvGrpSpPr>
          <p:cNvPr id="1513" name="Google Shape;1513;p26"/>
          <p:cNvGrpSpPr/>
          <p:nvPr/>
        </p:nvGrpSpPr>
        <p:grpSpPr>
          <a:xfrm>
            <a:off x="9283196" y="0"/>
            <a:ext cx="2770040" cy="3952985"/>
            <a:chOff x="-3786437" y="0"/>
            <a:chExt cx="3693386" cy="5270646"/>
          </a:xfrm>
        </p:grpSpPr>
        <p:sp>
          <p:nvSpPr>
            <p:cNvPr id="1514" name="Google Shape;1514;p26"/>
            <p:cNvSpPr/>
            <p:nvPr/>
          </p:nvSpPr>
          <p:spPr>
            <a:xfrm>
              <a:off x="-3786437" y="4442646"/>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sp>
          <p:nvSpPr>
            <p:cNvPr id="1515" name="Google Shape;1515;p26"/>
            <p:cNvSpPr/>
            <p:nvPr/>
          </p:nvSpPr>
          <p:spPr>
            <a:xfrm>
              <a:off x="-3786165" y="0"/>
              <a:ext cx="3593091" cy="4440791"/>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AFBEELDING INVOEGEN/OPMAKEN</a:t>
              </a:r>
              <a:endParaRPr sz="1400">
                <a:solidFill>
                  <a:schemeClr val="lt1"/>
                </a:solidFill>
                <a:latin typeface="Times New Roman"/>
                <a:ea typeface="Times New Roman"/>
                <a:cs typeface="Times New Roman"/>
                <a:sym typeface="Times New Roman"/>
              </a:endParaRPr>
            </a:p>
          </p:txBody>
        </p:sp>
        <p:sp>
          <p:nvSpPr>
            <p:cNvPr id="1516" name="Google Shape;1516;p26"/>
            <p:cNvSpPr/>
            <p:nvPr/>
          </p:nvSpPr>
          <p:spPr>
            <a:xfrm>
              <a:off x="-3603587" y="46532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1517" name="Google Shape;1517;p26"/>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Wanneer nodig, verwijder de bestaande afbeelding d.m.v. de </a:t>
              </a:r>
              <a:r>
                <a:rPr b="1" i="0" lang="en" sz="900" u="none" cap="none" strike="noStrike">
                  <a:solidFill>
                    <a:srgbClr val="000000"/>
                  </a:solidFill>
                  <a:latin typeface="Calibri"/>
                  <a:ea typeface="Calibri"/>
                  <a:cs typeface="Calibri"/>
                  <a:sym typeface="Calibri"/>
                </a:rPr>
                <a:t>‘Backspace toets’</a:t>
              </a:r>
              <a:r>
                <a:rPr b="0" i="0" lang="en" sz="900" u="none" cap="none" strike="noStrike">
                  <a:solidFill>
                    <a:srgbClr val="000000"/>
                  </a:solidFill>
                  <a:latin typeface="Calibri"/>
                  <a:ea typeface="Calibri"/>
                  <a:cs typeface="Calibri"/>
                  <a:sym typeface="Calibri"/>
                </a:rPr>
                <a:t>. Klik op het pictogram om een nieuwe afbeelding in te voegen </a:t>
              </a:r>
              <a:r>
                <a:rPr b="0" i="1" lang="en" sz="900" u="none" cap="none" strike="noStrike">
                  <a:solidFill>
                    <a:srgbClr val="000000"/>
                  </a:solidFill>
                  <a:latin typeface="Calibri"/>
                  <a:ea typeface="Calibri"/>
                  <a:cs typeface="Calibri"/>
                  <a:sym typeface="Calibri"/>
                </a:rPr>
                <a:t>(zie onderstaand voorbeeld)</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1518" name="Google Shape;1518;p26"/>
            <p:cNvGrpSpPr/>
            <p:nvPr/>
          </p:nvGrpSpPr>
          <p:grpSpPr>
            <a:xfrm>
              <a:off x="-3316179" y="1231351"/>
              <a:ext cx="294789" cy="346676"/>
              <a:chOff x="14466489" y="1001522"/>
              <a:chExt cx="290627" cy="341782"/>
            </a:xfrm>
          </p:grpSpPr>
          <p:sp>
            <p:nvSpPr>
              <p:cNvPr id="1519" name="Google Shape;1519;p26"/>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520" name="Google Shape;1520;p26"/>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1521" name="Google Shape;1521;p26"/>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1522" name="Google Shape;1522;p26"/>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1523" name="Google Shape;1523;p26"/>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1524" name="Google Shape;1524;p26"/>
              <p:cNvCxnSpPr>
                <a:stCxn id="1522"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1525" name="Google Shape;1525;p26"/>
            <p:cNvSpPr/>
            <p:nvPr/>
          </p:nvSpPr>
          <p:spPr>
            <a:xfrm>
              <a:off x="-3603587" y="172970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1526" name="Google Shape;1526;p26"/>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Selecteer de gewenste afbeelding</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en klik op </a:t>
              </a:r>
              <a:r>
                <a:rPr b="1" i="0" lang="en" sz="900" u="none" cap="none" strike="noStrike">
                  <a:solidFill>
                    <a:srgbClr val="000000"/>
                  </a:solidFill>
                  <a:latin typeface="Calibri"/>
                  <a:ea typeface="Calibri"/>
                  <a:cs typeface="Calibri"/>
                  <a:sym typeface="Calibri"/>
                </a:rPr>
                <a:t>‘Invoegen’</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1527" name="Google Shape;1527;p26"/>
            <p:cNvGrpSpPr/>
            <p:nvPr/>
          </p:nvGrpSpPr>
          <p:grpSpPr>
            <a:xfrm>
              <a:off x="-3311319" y="2164285"/>
              <a:ext cx="825500" cy="209550"/>
              <a:chOff x="13504624" y="2482850"/>
              <a:chExt cx="825500" cy="209550"/>
            </a:xfrm>
          </p:grpSpPr>
          <p:sp>
            <p:nvSpPr>
              <p:cNvPr id="1528" name="Google Shape;1528;p26"/>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en" sz="700">
                    <a:solidFill>
                      <a:srgbClr val="211F26"/>
                    </a:solidFill>
                    <a:latin typeface="Calibri"/>
                    <a:ea typeface="Calibri"/>
                    <a:cs typeface="Calibri"/>
                    <a:sym typeface="Calibri"/>
                  </a:rPr>
                  <a:t>Invoegen</a:t>
                </a:r>
                <a:endParaRPr sz="1400">
                  <a:solidFill>
                    <a:schemeClr val="lt1"/>
                  </a:solidFill>
                  <a:latin typeface="Times New Roman"/>
                  <a:ea typeface="Times New Roman"/>
                  <a:cs typeface="Times New Roman"/>
                  <a:sym typeface="Times New Roman"/>
                </a:endParaRPr>
              </a:p>
            </p:txBody>
          </p:sp>
          <p:cxnSp>
            <p:nvCxnSpPr>
              <p:cNvPr id="1529" name="Google Shape;1529;p26"/>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1530" name="Google Shape;1530;p26"/>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1531" name="Google Shape;1531;p26"/>
            <p:cNvSpPr/>
            <p:nvPr/>
          </p:nvSpPr>
          <p:spPr>
            <a:xfrm>
              <a:off x="-3603587" y="255335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1532" name="Google Shape;1532;p26"/>
            <p:cNvSpPr/>
            <p:nvPr/>
          </p:nvSpPr>
          <p:spPr>
            <a:xfrm>
              <a:off x="-3319415" y="2553360"/>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Om de afbeelding te schalen of bij te snijden, ga naar de tab </a:t>
              </a:r>
              <a:r>
                <a:rPr b="1" i="0" lang="en" sz="900" u="none" cap="none" strike="noStrike">
                  <a:solidFill>
                    <a:srgbClr val="000000"/>
                  </a:solidFill>
                  <a:latin typeface="Calibri"/>
                  <a:ea typeface="Calibri"/>
                  <a:cs typeface="Calibri"/>
                  <a:sym typeface="Calibri"/>
                </a:rPr>
                <a:t>‘Hulpmiddelen voor afbeeldingen - Opmaak’</a:t>
              </a:r>
              <a:r>
                <a:rPr b="0" i="0" lang="en" sz="900" u="none" cap="none" strike="noStrike">
                  <a:solidFill>
                    <a:srgbClr val="000000"/>
                  </a:solidFill>
                  <a:latin typeface="Calibri"/>
                  <a:ea typeface="Calibri"/>
                  <a:cs typeface="Calibri"/>
                  <a:sym typeface="Calibri"/>
                </a:rPr>
                <a:t> en klik op de knop </a:t>
              </a:r>
              <a:r>
                <a:rPr b="1" i="0" lang="en" sz="900" u="none" cap="none" strike="noStrike">
                  <a:solidFill>
                    <a:srgbClr val="000000"/>
                  </a:solidFill>
                  <a:latin typeface="Calibri"/>
                  <a:ea typeface="Calibri"/>
                  <a:cs typeface="Calibri"/>
                  <a:sym typeface="Calibri"/>
                </a:rPr>
                <a:t>‘Bijsnijden’</a:t>
              </a:r>
              <a:r>
                <a:rPr b="0" i="0" lang="en" sz="900" u="none" cap="none" strike="noStrike">
                  <a:solidFill>
                    <a:srgbClr val="000000"/>
                  </a:solidFill>
                  <a:latin typeface="Calibri"/>
                  <a:ea typeface="Calibri"/>
                  <a:cs typeface="Calibri"/>
                  <a:sym typeface="Calibri"/>
                </a:rPr>
                <a:t>. Schaal met de bolletjes de afbeelding en met de hoekjes het afbeeldingskader.</a:t>
              </a:r>
              <a:endParaRPr sz="1400">
                <a:solidFill>
                  <a:schemeClr val="dk1"/>
                </a:solidFill>
                <a:latin typeface="Times New Roman"/>
                <a:ea typeface="Times New Roman"/>
                <a:cs typeface="Times New Roman"/>
                <a:sym typeface="Times New Roman"/>
              </a:endParaRPr>
            </a:p>
          </p:txBody>
        </p:sp>
        <p:grpSp>
          <p:nvGrpSpPr>
            <p:cNvPr id="1533" name="Google Shape;1533;p26"/>
            <p:cNvGrpSpPr/>
            <p:nvPr/>
          </p:nvGrpSpPr>
          <p:grpSpPr>
            <a:xfrm>
              <a:off x="-3408294" y="3643742"/>
              <a:ext cx="622283" cy="612920"/>
              <a:chOff x="12617641" y="3403239"/>
              <a:chExt cx="752963" cy="741634"/>
            </a:xfrm>
          </p:grpSpPr>
          <p:grpSp>
            <p:nvGrpSpPr>
              <p:cNvPr id="1534" name="Google Shape;1534;p26"/>
              <p:cNvGrpSpPr/>
              <p:nvPr/>
            </p:nvGrpSpPr>
            <p:grpSpPr>
              <a:xfrm>
                <a:off x="12771530" y="3403239"/>
                <a:ext cx="467176" cy="448491"/>
                <a:chOff x="12782157" y="3403239"/>
                <a:chExt cx="467176" cy="448491"/>
              </a:xfrm>
            </p:grpSpPr>
            <p:grpSp>
              <p:nvGrpSpPr>
                <p:cNvPr id="1535" name="Google Shape;1535;p26"/>
                <p:cNvGrpSpPr/>
                <p:nvPr/>
              </p:nvGrpSpPr>
              <p:grpSpPr>
                <a:xfrm>
                  <a:off x="12782157" y="3403239"/>
                  <a:ext cx="412976" cy="396132"/>
                  <a:chOff x="13554906" y="3320109"/>
                  <a:chExt cx="443917" cy="425811"/>
                </a:xfrm>
              </p:grpSpPr>
              <p:grpSp>
                <p:nvGrpSpPr>
                  <p:cNvPr id="1536" name="Google Shape;1536;p26"/>
                  <p:cNvGrpSpPr/>
                  <p:nvPr/>
                </p:nvGrpSpPr>
                <p:grpSpPr>
                  <a:xfrm>
                    <a:off x="13554906" y="3320109"/>
                    <a:ext cx="443917" cy="425811"/>
                    <a:chOff x="12909684" y="1276143"/>
                    <a:chExt cx="443917" cy="425811"/>
                  </a:xfrm>
                </p:grpSpPr>
                <p:sp>
                  <p:nvSpPr>
                    <p:cNvPr id="1537" name="Google Shape;1537;p26"/>
                    <p:cNvSpPr/>
                    <p:nvPr/>
                  </p:nvSpPr>
                  <p:spPr>
                    <a:xfrm>
                      <a:off x="12909689"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538" name="Google Shape;1538;p26"/>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539" name="Google Shape;1539;p26"/>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1540" name="Google Shape;1540;p26"/>
                  <p:cNvPicPr preferRelativeResize="0"/>
                  <p:nvPr/>
                </p:nvPicPr>
                <p:blipFill rotWithShape="1">
                  <a:blip r:embed="rId2">
                    <a:alphaModFix/>
                  </a:blip>
                  <a:srcRect b="0" l="0" r="0" t="0"/>
                  <a:stretch/>
                </p:blipFill>
                <p:spPr>
                  <a:xfrm>
                    <a:off x="13567296" y="3424991"/>
                    <a:ext cx="173367" cy="140220"/>
                  </a:xfrm>
                  <a:prstGeom prst="rect">
                    <a:avLst/>
                  </a:prstGeom>
                  <a:noFill/>
                  <a:ln>
                    <a:noFill/>
                  </a:ln>
                </p:spPr>
              </p:pic>
              <p:pic>
                <p:nvPicPr>
                  <p:cNvPr id="1541" name="Google Shape;1541;p26"/>
                  <p:cNvPicPr preferRelativeResize="0"/>
                  <p:nvPr/>
                </p:nvPicPr>
                <p:blipFill rotWithShape="1">
                  <a:blip r:embed="rId2">
                    <a:alphaModFix/>
                  </a:blip>
                  <a:srcRect b="0" l="0" r="0" t="0"/>
                  <a:stretch/>
                </p:blipFill>
                <p:spPr>
                  <a:xfrm flipH="1">
                    <a:off x="13635599" y="3449265"/>
                    <a:ext cx="173367" cy="111424"/>
                  </a:xfrm>
                  <a:prstGeom prst="rect">
                    <a:avLst/>
                  </a:prstGeom>
                  <a:noFill/>
                  <a:ln>
                    <a:noFill/>
                  </a:ln>
                </p:spPr>
              </p:pic>
            </p:grpSp>
            <p:grpSp>
              <p:nvGrpSpPr>
                <p:cNvPr id="1542" name="Google Shape;1542;p26"/>
                <p:cNvGrpSpPr/>
                <p:nvPr/>
              </p:nvGrpSpPr>
              <p:grpSpPr>
                <a:xfrm>
                  <a:off x="13103513" y="3705268"/>
                  <a:ext cx="145820" cy="146462"/>
                  <a:chOff x="13096169" y="3602278"/>
                  <a:chExt cx="145820" cy="146462"/>
                </a:xfrm>
              </p:grpSpPr>
              <p:sp>
                <p:nvSpPr>
                  <p:cNvPr id="1543" name="Google Shape;1543;p26"/>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544" name="Google Shape;1544;p26"/>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545" name="Google Shape;1545;p26"/>
                <p:cNvGrpSpPr/>
                <p:nvPr/>
              </p:nvGrpSpPr>
              <p:grpSpPr>
                <a:xfrm rot="10800000">
                  <a:off x="13061402" y="3665637"/>
                  <a:ext cx="145820" cy="146462"/>
                  <a:chOff x="13096169" y="3602278"/>
                  <a:chExt cx="145820" cy="146462"/>
                </a:xfrm>
              </p:grpSpPr>
              <p:sp>
                <p:nvSpPr>
                  <p:cNvPr id="1546" name="Google Shape;1546;p26"/>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547" name="Google Shape;1547;p26"/>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1548" name="Google Shape;1548;p26"/>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en" sz="700">
                    <a:solidFill>
                      <a:srgbClr val="211F26"/>
                    </a:solidFill>
                    <a:latin typeface="Calibri"/>
                    <a:ea typeface="Calibri"/>
                    <a:cs typeface="Calibri"/>
                    <a:sym typeface="Calibri"/>
                  </a:rPr>
                  <a:t>Bijsnijden</a:t>
                </a:r>
                <a:endParaRPr sz="1400">
                  <a:solidFill>
                    <a:schemeClr val="lt1"/>
                  </a:solidFill>
                  <a:latin typeface="Times New Roman"/>
                  <a:ea typeface="Times New Roman"/>
                  <a:cs typeface="Times New Roman"/>
                  <a:sym typeface="Times New Roman"/>
                </a:endParaRPr>
              </a:p>
            </p:txBody>
          </p:sp>
          <p:sp>
            <p:nvSpPr>
              <p:cNvPr id="1549" name="Google Shape;1549;p26"/>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550" name="Google Shape;1550;p26"/>
            <p:cNvGrpSpPr/>
            <p:nvPr/>
          </p:nvGrpSpPr>
          <p:grpSpPr>
            <a:xfrm>
              <a:off x="-376736" y="4271597"/>
              <a:ext cx="283685" cy="283685"/>
              <a:chOff x="-510741" y="5913713"/>
              <a:chExt cx="267555" cy="267555"/>
            </a:xfrm>
          </p:grpSpPr>
          <p:sp>
            <p:nvSpPr>
              <p:cNvPr id="1551" name="Google Shape;1551;p26"/>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1552" name="Google Shape;1552;p26"/>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sp>
        <p:nvSpPr>
          <p:cNvPr id="1553" name="Google Shape;1553;p26"/>
          <p:cNvSpPr txBox="1"/>
          <p:nvPr>
            <p:ph idx="11" type="ftr"/>
          </p:nvPr>
        </p:nvSpPr>
        <p:spPr>
          <a:xfrm>
            <a:off x="366985" y="5407068"/>
            <a:ext cx="3086100" cy="1134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54" name="Google Shape;1554;p26"/>
          <p:cNvSpPr txBox="1"/>
          <p:nvPr>
            <p:ph idx="12" type="sldNum"/>
          </p:nvPr>
        </p:nvSpPr>
        <p:spPr>
          <a:xfrm>
            <a:off x="8458472" y="5434068"/>
            <a:ext cx="270000" cy="113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555" name="Google Shape;1555;p26"/>
          <p:cNvSpPr txBox="1"/>
          <p:nvPr>
            <p:ph type="title"/>
          </p:nvPr>
        </p:nvSpPr>
        <p:spPr>
          <a:xfrm>
            <a:off x="366985" y="531900"/>
            <a:ext cx="8388900" cy="664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BC003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quot;templafy&quot;:{&quot;id&quot;:&quot;0847ca5a-c30d-43a4-be5c-b948121e3389&quot;}}" id="1556" name="Google Shape;1556;p26"/>
          <p:cNvPicPr preferRelativeResize="0"/>
          <p:nvPr/>
        </p:nvPicPr>
        <p:blipFill rotWithShape="1">
          <a:blip r:embed="rId3">
            <a:alphaModFix/>
          </a:blip>
          <a:srcRect b="0" l="0" r="0" t="0"/>
          <a:stretch/>
        </p:blipFill>
        <p:spPr>
          <a:xfrm>
            <a:off x="153900" y="153900"/>
            <a:ext cx="2273400" cy="22582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 + Object">
  <p:cSld name="Tekst + Object">
    <p:spTree>
      <p:nvGrpSpPr>
        <p:cNvPr id="1557" name="Shape 1557"/>
        <p:cNvGrpSpPr/>
        <p:nvPr/>
      </p:nvGrpSpPr>
      <p:grpSpPr>
        <a:xfrm>
          <a:off x="0" y="0"/>
          <a:ext cx="0" cy="0"/>
          <a:chOff x="0" y="0"/>
          <a:chExt cx="0" cy="0"/>
        </a:xfrm>
      </p:grpSpPr>
      <p:sp>
        <p:nvSpPr>
          <p:cNvPr id="1558" name="Google Shape;1558;p27"/>
          <p:cNvSpPr txBox="1"/>
          <p:nvPr>
            <p:ph idx="1" type="body"/>
          </p:nvPr>
        </p:nvSpPr>
        <p:spPr>
          <a:xfrm>
            <a:off x="4733100" y="1275606"/>
            <a:ext cx="4023000" cy="3269700"/>
          </a:xfrm>
          <a:prstGeom prst="rect">
            <a:avLst/>
          </a:prstGeom>
          <a:noFill/>
          <a:ln>
            <a:noFill/>
          </a:ln>
        </p:spPr>
        <p:txBody>
          <a:bodyPr anchorCtr="0" anchor="ctr" bIns="0" lIns="0" spcFirstLastPara="1" rIns="0" wrap="square" tIns="0">
            <a:normAutofit/>
          </a:bodyPr>
          <a:lstStyle>
            <a:lvl1pPr indent="-228600" lvl="0" marL="457200" algn="ctr">
              <a:lnSpc>
                <a:spcPct val="90000"/>
              </a:lnSpc>
              <a:spcBef>
                <a:spcPts val="500"/>
              </a:spcBef>
              <a:spcAft>
                <a:spcPts val="0"/>
              </a:spcAft>
              <a:buClr>
                <a:schemeClr val="dk1"/>
              </a:buClr>
              <a:buSzPts val="1200"/>
              <a:buNone/>
              <a:defRPr i="1" sz="1200">
                <a:solidFill>
                  <a:schemeClr val="dk1"/>
                </a:solidFill>
                <a:latin typeface="Times New Roman"/>
                <a:ea typeface="Times New Roman"/>
                <a:cs typeface="Times New Roman"/>
                <a:sym typeface="Times New Roman"/>
              </a:defRPr>
            </a:lvl1pPr>
            <a:lvl2pPr indent="-304800" lvl="1" marL="914400" algn="l">
              <a:lnSpc>
                <a:spcPct val="90000"/>
              </a:lnSpc>
              <a:spcBef>
                <a:spcPts val="500"/>
              </a:spcBef>
              <a:spcAft>
                <a:spcPts val="0"/>
              </a:spcAft>
              <a:buSzPts val="1200"/>
              <a:buChar char="•"/>
              <a:defRPr>
                <a:latin typeface="Times New Roman"/>
                <a:ea typeface="Times New Roman"/>
                <a:cs typeface="Times New Roman"/>
                <a:sym typeface="Times New Roman"/>
              </a:defRPr>
            </a:lvl2pPr>
            <a:lvl3pPr indent="-304800" lvl="2" marL="1371600" algn="l">
              <a:lnSpc>
                <a:spcPct val="90000"/>
              </a:lnSpc>
              <a:spcBef>
                <a:spcPts val="500"/>
              </a:spcBef>
              <a:spcAft>
                <a:spcPts val="0"/>
              </a:spcAft>
              <a:buSzPts val="1200"/>
              <a:buChar char="−"/>
              <a:defRPr>
                <a:latin typeface="Times New Roman"/>
                <a:ea typeface="Times New Roman"/>
                <a:cs typeface="Times New Roman"/>
                <a:sym typeface="Times New Roman"/>
              </a:defRPr>
            </a:lvl3pPr>
            <a:lvl4pPr indent="-228600" lvl="3" marL="1828800" algn="l">
              <a:lnSpc>
                <a:spcPct val="90000"/>
              </a:lnSpc>
              <a:spcBef>
                <a:spcPts val="500"/>
              </a:spcBef>
              <a:spcAft>
                <a:spcPts val="0"/>
              </a:spcAft>
              <a:buSzPts val="1200"/>
              <a:buNone/>
              <a:defRPr>
                <a:solidFill>
                  <a:schemeClr val="accent1"/>
                </a:solidFill>
                <a:latin typeface="Times New Roman"/>
                <a:ea typeface="Times New Roman"/>
                <a:cs typeface="Times New Roman"/>
                <a:sym typeface="Times New Roman"/>
              </a:defRPr>
            </a:lvl4pPr>
            <a:lvl5pPr indent="-228600" lvl="4" marL="2286000" algn="l">
              <a:lnSpc>
                <a:spcPct val="90000"/>
              </a:lnSpc>
              <a:spcBef>
                <a:spcPts val="500"/>
              </a:spcBef>
              <a:spcAft>
                <a:spcPts val="0"/>
              </a:spcAft>
              <a:buClr>
                <a:schemeClr val="accent1"/>
              </a:buClr>
              <a:buSzPts val="1500"/>
              <a:buNone/>
              <a:defRPr>
                <a:solidFill>
                  <a:schemeClr val="accent1"/>
                </a:solidFill>
                <a:latin typeface="Times New Roman"/>
                <a:ea typeface="Times New Roman"/>
                <a:cs typeface="Times New Roman"/>
                <a:sym typeface="Times New Roman"/>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sp>
        <p:nvSpPr>
          <p:cNvPr id="1559" name="Google Shape;1559;p27"/>
          <p:cNvSpPr txBox="1"/>
          <p:nvPr>
            <p:ph idx="2" type="body"/>
          </p:nvPr>
        </p:nvSpPr>
        <p:spPr>
          <a:xfrm>
            <a:off x="385763" y="1275606"/>
            <a:ext cx="4023122" cy="3269700"/>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500"/>
              </a:spcBef>
              <a:spcAft>
                <a:spcPts val="0"/>
              </a:spcAft>
              <a:buClr>
                <a:schemeClr val="dk1"/>
              </a:buClr>
              <a:buSzPts val="1400"/>
              <a:buChar char="•"/>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grpSp>
        <p:nvGrpSpPr>
          <p:cNvPr id="1560" name="Google Shape;1560;p27"/>
          <p:cNvGrpSpPr/>
          <p:nvPr/>
        </p:nvGrpSpPr>
        <p:grpSpPr>
          <a:xfrm>
            <a:off x="-2839828" y="0"/>
            <a:ext cx="2770040" cy="4019512"/>
            <a:chOff x="-3786437" y="0"/>
            <a:chExt cx="3693386" cy="5359349"/>
          </a:xfrm>
        </p:grpSpPr>
        <p:sp>
          <p:nvSpPr>
            <p:cNvPr id="1561" name="Google Shape;1561;p27"/>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TEKSTNIVEAUS KIEZEN</a:t>
              </a:r>
              <a:endParaRPr sz="1400">
                <a:solidFill>
                  <a:schemeClr val="lt1"/>
                </a:solidFill>
                <a:latin typeface="Times New Roman"/>
                <a:ea typeface="Times New Roman"/>
                <a:cs typeface="Times New Roman"/>
                <a:sym typeface="Times New Roman"/>
              </a:endParaRPr>
            </a:p>
          </p:txBody>
        </p:sp>
        <p:sp>
          <p:nvSpPr>
            <p:cNvPr id="1562" name="Google Shape;1562;p27"/>
            <p:cNvSpPr/>
            <p:nvPr/>
          </p:nvSpPr>
          <p:spPr>
            <a:xfrm>
              <a:off x="-3604183" y="183748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1563" name="Google Shape;1563;p27"/>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Bullet</a:t>
              </a:r>
              <a:endParaRPr b="0" i="0" sz="900" u="none" cap="none" strike="noStrike">
                <a:solidFill>
                  <a:srgbClr val="1A1A20"/>
                </a:solidFill>
                <a:latin typeface="Calibri"/>
                <a:ea typeface="Calibri"/>
                <a:cs typeface="Calibri"/>
                <a:sym typeface="Calibri"/>
              </a:endParaRPr>
            </a:p>
          </p:txBody>
        </p:sp>
        <p:sp>
          <p:nvSpPr>
            <p:cNvPr id="1564" name="Google Shape;1564;p27"/>
            <p:cNvSpPr/>
            <p:nvPr/>
          </p:nvSpPr>
          <p:spPr>
            <a:xfrm>
              <a:off x="-3604183" y="212876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1565" name="Google Shape;1565;p27"/>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Gebruik onder de tab </a:t>
              </a:r>
              <a:r>
                <a:rPr b="1" i="0" lang="en" sz="900" u="none" cap="none" strike="noStrike">
                  <a:solidFill>
                    <a:srgbClr val="000000"/>
                  </a:solidFill>
                  <a:latin typeface="Calibri"/>
                  <a:ea typeface="Calibri"/>
                  <a:cs typeface="Calibri"/>
                  <a:sym typeface="Calibri"/>
                </a:rPr>
                <a:t>‘Start’</a:t>
              </a:r>
              <a:r>
                <a:rPr b="0" i="0" lang="en" sz="900" u="none" cap="none" strike="noStrike">
                  <a:solidFill>
                    <a:srgbClr val="000000"/>
                  </a:solidFill>
                  <a:latin typeface="Calibri"/>
                  <a:ea typeface="Calibri"/>
                  <a:cs typeface="Calibri"/>
                  <a:sym typeface="Calibri"/>
                </a:rPr>
                <a:t> de </a:t>
              </a:r>
              <a:r>
                <a:rPr b="1" i="0" lang="en" sz="900" u="none" cap="none" strike="noStrike">
                  <a:solidFill>
                    <a:srgbClr val="000000"/>
                  </a:solidFill>
                  <a:latin typeface="Calibri"/>
                  <a:ea typeface="Calibri"/>
                  <a:cs typeface="Calibri"/>
                  <a:sym typeface="Calibri"/>
                </a:rPr>
                <a:t>lijstniveau-knoppen</a:t>
              </a:r>
              <a:r>
                <a:rPr b="0" i="0" lang="en" sz="900" u="none" cap="none" strike="noStrike">
                  <a:solidFill>
                    <a:srgbClr val="000000"/>
                  </a:solidFill>
                  <a:latin typeface="Calibri"/>
                  <a:ea typeface="Calibri"/>
                  <a:cs typeface="Calibri"/>
                  <a:sym typeface="Calibri"/>
                </a:rPr>
                <a:t> om een tekst niveau te kiezen. </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Kies uit:</a:t>
              </a:r>
              <a:endParaRPr sz="1400">
                <a:solidFill>
                  <a:schemeClr val="dk1"/>
                </a:solidFill>
                <a:latin typeface="Times New Roman"/>
                <a:ea typeface="Times New Roman"/>
                <a:cs typeface="Times New Roman"/>
                <a:sym typeface="Times New Roman"/>
              </a:endParaRPr>
            </a:p>
          </p:txBody>
        </p:sp>
        <p:sp>
          <p:nvSpPr>
            <p:cNvPr id="1566" name="Google Shape;1566;p27"/>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Sub-bullet #1</a:t>
              </a:r>
              <a:endParaRPr sz="1400">
                <a:solidFill>
                  <a:schemeClr val="dk1"/>
                </a:solidFill>
                <a:latin typeface="Times New Roman"/>
                <a:ea typeface="Times New Roman"/>
                <a:cs typeface="Times New Roman"/>
                <a:sym typeface="Times New Roman"/>
              </a:endParaRPr>
            </a:p>
          </p:txBody>
        </p:sp>
        <p:sp>
          <p:nvSpPr>
            <p:cNvPr id="1567" name="Google Shape;1567;p27"/>
            <p:cNvSpPr/>
            <p:nvPr/>
          </p:nvSpPr>
          <p:spPr>
            <a:xfrm>
              <a:off x="-3604183" y="242005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1568" name="Google Shape;1568;p27"/>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rgbClr val="1A1A20"/>
                </a:buClr>
                <a:buSzPts val="900"/>
                <a:buFont typeface="Calibri"/>
                <a:buChar char="–"/>
              </a:pPr>
              <a:r>
                <a:rPr b="0" i="0" lang="en" sz="900" u="none" cap="none" strike="noStrike">
                  <a:solidFill>
                    <a:srgbClr val="1A1A20"/>
                  </a:solidFill>
                  <a:latin typeface="Calibri"/>
                  <a:ea typeface="Calibri"/>
                  <a:cs typeface="Calibri"/>
                  <a:sym typeface="Calibri"/>
                </a:rPr>
                <a:t>Sub-bullet</a:t>
              </a:r>
              <a:r>
                <a:rPr b="0" i="0" lang="en" sz="900" u="none" cap="none" strike="noStrike">
                  <a:solidFill>
                    <a:schemeClr val="dk1"/>
                  </a:solidFill>
                  <a:latin typeface="Calibri"/>
                  <a:ea typeface="Calibri"/>
                  <a:cs typeface="Calibri"/>
                  <a:sym typeface="Calibri"/>
                </a:rPr>
                <a:t> #2</a:t>
              </a:r>
              <a:endParaRPr sz="1400">
                <a:solidFill>
                  <a:schemeClr val="dk1"/>
                </a:solidFill>
                <a:latin typeface="Times New Roman"/>
                <a:ea typeface="Times New Roman"/>
                <a:cs typeface="Times New Roman"/>
                <a:sym typeface="Times New Roman"/>
              </a:endParaRPr>
            </a:p>
          </p:txBody>
        </p:sp>
        <p:sp>
          <p:nvSpPr>
            <p:cNvPr id="1569" name="Google Shape;1569;p27"/>
            <p:cNvSpPr/>
            <p:nvPr/>
          </p:nvSpPr>
          <p:spPr>
            <a:xfrm>
              <a:off x="-3604183" y="2711336"/>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4</a:t>
              </a:r>
              <a:endParaRPr sz="1400">
                <a:solidFill>
                  <a:schemeClr val="dk1"/>
                </a:solidFill>
                <a:latin typeface="Times New Roman"/>
                <a:ea typeface="Times New Roman"/>
                <a:cs typeface="Times New Roman"/>
                <a:sym typeface="Times New Roman"/>
              </a:endParaRPr>
            </a:p>
          </p:txBody>
        </p:sp>
        <p:sp>
          <p:nvSpPr>
            <p:cNvPr id="1570" name="Google Shape;1570;p27"/>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en" sz="900" u="none" cap="none" strike="noStrike">
                  <a:solidFill>
                    <a:schemeClr val="dk1"/>
                  </a:solidFill>
                  <a:latin typeface="Calibri"/>
                  <a:ea typeface="Calibri"/>
                  <a:cs typeface="Calibri"/>
                  <a:sym typeface="Calibri"/>
                </a:rPr>
                <a:t>Leestekst</a:t>
              </a:r>
              <a:endParaRPr sz="1400">
                <a:solidFill>
                  <a:schemeClr val="dk1"/>
                </a:solidFill>
                <a:latin typeface="Times New Roman"/>
                <a:ea typeface="Times New Roman"/>
                <a:cs typeface="Times New Roman"/>
                <a:sym typeface="Times New Roman"/>
              </a:endParaRPr>
            </a:p>
          </p:txBody>
        </p:sp>
        <p:sp>
          <p:nvSpPr>
            <p:cNvPr id="1571" name="Google Shape;1571;p27"/>
            <p:cNvSpPr/>
            <p:nvPr/>
          </p:nvSpPr>
          <p:spPr>
            <a:xfrm>
              <a:off x="-3604183" y="3002620"/>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5</a:t>
              </a:r>
              <a:endParaRPr sz="1400">
                <a:solidFill>
                  <a:schemeClr val="dk1"/>
                </a:solidFill>
                <a:latin typeface="Times New Roman"/>
                <a:ea typeface="Times New Roman"/>
                <a:cs typeface="Times New Roman"/>
                <a:sym typeface="Times New Roman"/>
              </a:endParaRPr>
            </a:p>
          </p:txBody>
        </p:sp>
        <p:sp>
          <p:nvSpPr>
            <p:cNvPr id="1572" name="Google Shape;1572;p27"/>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en" sz="1100" u="none" cap="none" strike="noStrike">
                  <a:solidFill>
                    <a:schemeClr val="dk1"/>
                  </a:solidFill>
                  <a:latin typeface="Calibri"/>
                  <a:ea typeface="Calibri"/>
                  <a:cs typeface="Calibri"/>
                  <a:sym typeface="Calibri"/>
                </a:rPr>
                <a:t>Kop #1</a:t>
              </a:r>
              <a:endParaRPr sz="1400">
                <a:solidFill>
                  <a:schemeClr val="dk1"/>
                </a:solidFill>
                <a:latin typeface="Times New Roman"/>
                <a:ea typeface="Times New Roman"/>
                <a:cs typeface="Times New Roman"/>
                <a:sym typeface="Times New Roman"/>
              </a:endParaRPr>
            </a:p>
          </p:txBody>
        </p:sp>
        <p:sp>
          <p:nvSpPr>
            <p:cNvPr id="1573" name="Google Shape;1573;p27"/>
            <p:cNvSpPr/>
            <p:nvPr/>
          </p:nvSpPr>
          <p:spPr>
            <a:xfrm>
              <a:off x="-3604183" y="329390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6</a:t>
              </a:r>
              <a:endParaRPr sz="1400">
                <a:solidFill>
                  <a:schemeClr val="dk1"/>
                </a:solidFill>
                <a:latin typeface="Times New Roman"/>
                <a:ea typeface="Times New Roman"/>
                <a:cs typeface="Times New Roman"/>
                <a:sym typeface="Times New Roman"/>
              </a:endParaRPr>
            </a:p>
          </p:txBody>
        </p:sp>
        <p:sp>
          <p:nvSpPr>
            <p:cNvPr id="1574" name="Google Shape;1574;p27"/>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rabicPeriod"/>
              </a:pPr>
              <a:r>
                <a:rPr b="0" i="0" lang="en" sz="900" u="none" cap="none" strike="noStrike">
                  <a:solidFill>
                    <a:srgbClr val="1A1A20"/>
                  </a:solidFill>
                  <a:latin typeface="Calibri"/>
                  <a:ea typeface="Calibri"/>
                  <a:cs typeface="Calibri"/>
                  <a:sym typeface="Calibri"/>
                </a:rPr>
                <a:t>Numerieke bullet</a:t>
              </a:r>
              <a:endParaRPr b="0" i="0" sz="900" u="none" cap="none" strike="noStrike">
                <a:solidFill>
                  <a:srgbClr val="1A1A20"/>
                </a:solidFill>
                <a:latin typeface="Calibri"/>
                <a:ea typeface="Calibri"/>
                <a:cs typeface="Calibri"/>
                <a:sym typeface="Calibri"/>
              </a:endParaRPr>
            </a:p>
          </p:txBody>
        </p:sp>
        <p:sp>
          <p:nvSpPr>
            <p:cNvPr id="1575" name="Google Shape;1575;p27"/>
            <p:cNvSpPr/>
            <p:nvPr/>
          </p:nvSpPr>
          <p:spPr>
            <a:xfrm>
              <a:off x="-3604183" y="358518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7</a:t>
              </a:r>
              <a:endParaRPr sz="1400">
                <a:solidFill>
                  <a:schemeClr val="dk1"/>
                </a:solidFill>
                <a:latin typeface="Times New Roman"/>
                <a:ea typeface="Times New Roman"/>
                <a:cs typeface="Times New Roman"/>
                <a:sym typeface="Times New Roman"/>
              </a:endParaRPr>
            </a:p>
          </p:txBody>
        </p:sp>
        <p:sp>
          <p:nvSpPr>
            <p:cNvPr id="1576" name="Google Shape;1576;p27"/>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lphaUcPeriod"/>
              </a:pPr>
              <a:r>
                <a:rPr b="0" i="0" lang="en" sz="900" u="none" cap="none" strike="noStrike">
                  <a:solidFill>
                    <a:srgbClr val="1A1A20"/>
                  </a:solidFill>
                  <a:latin typeface="Calibri"/>
                  <a:ea typeface="Calibri"/>
                  <a:cs typeface="Calibri"/>
                  <a:sym typeface="Calibri"/>
                </a:rPr>
                <a:t>Alfabetische bullet</a:t>
              </a:r>
              <a:endParaRPr b="0" i="0" sz="900" u="none" cap="none" strike="noStrike">
                <a:solidFill>
                  <a:srgbClr val="1A1A20"/>
                </a:solidFill>
                <a:latin typeface="Calibri"/>
                <a:ea typeface="Calibri"/>
                <a:cs typeface="Calibri"/>
                <a:sym typeface="Calibri"/>
              </a:endParaRPr>
            </a:p>
          </p:txBody>
        </p:sp>
        <p:sp>
          <p:nvSpPr>
            <p:cNvPr id="1577" name="Google Shape;1577;p27"/>
            <p:cNvSpPr/>
            <p:nvPr/>
          </p:nvSpPr>
          <p:spPr>
            <a:xfrm>
              <a:off x="-3604183" y="387647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8</a:t>
              </a:r>
              <a:endParaRPr sz="1400">
                <a:solidFill>
                  <a:schemeClr val="dk1"/>
                </a:solidFill>
                <a:latin typeface="Times New Roman"/>
                <a:ea typeface="Times New Roman"/>
                <a:cs typeface="Times New Roman"/>
                <a:sym typeface="Times New Roman"/>
              </a:endParaRPr>
            </a:p>
          </p:txBody>
        </p:sp>
        <p:sp>
          <p:nvSpPr>
            <p:cNvPr id="1578" name="Google Shape;1578;p27"/>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en"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1579" name="Google Shape;1579;p27"/>
            <p:cNvSpPr/>
            <p:nvPr/>
          </p:nvSpPr>
          <p:spPr>
            <a:xfrm>
              <a:off x="-3604183" y="416859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9</a:t>
              </a:r>
              <a:endParaRPr sz="1400">
                <a:solidFill>
                  <a:schemeClr val="dk1"/>
                </a:solidFill>
                <a:latin typeface="Times New Roman"/>
                <a:ea typeface="Times New Roman"/>
                <a:cs typeface="Times New Roman"/>
                <a:sym typeface="Times New Roman"/>
              </a:endParaRPr>
            </a:p>
          </p:txBody>
        </p:sp>
        <p:sp>
          <p:nvSpPr>
            <p:cNvPr id="1580" name="Google Shape;1580;p27"/>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en" sz="1200" u="none" cap="none" strike="noStrike">
                  <a:solidFill>
                    <a:schemeClr val="dk1"/>
                  </a:solidFill>
                  <a:latin typeface="Calibri"/>
                  <a:ea typeface="Calibri"/>
                  <a:cs typeface="Calibri"/>
                  <a:sym typeface="Calibri"/>
                </a:rPr>
                <a:t>KOP #2</a:t>
              </a:r>
              <a:endParaRPr sz="1400">
                <a:solidFill>
                  <a:schemeClr val="dk1"/>
                </a:solidFill>
                <a:latin typeface="Times New Roman"/>
                <a:ea typeface="Times New Roman"/>
                <a:cs typeface="Times New Roman"/>
                <a:sym typeface="Times New Roman"/>
              </a:endParaRPr>
            </a:p>
          </p:txBody>
        </p:sp>
        <p:sp>
          <p:nvSpPr>
            <p:cNvPr id="1581" name="Google Shape;1581;p27"/>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grpSp>
          <p:nvGrpSpPr>
            <p:cNvPr id="1582" name="Google Shape;1582;p27"/>
            <p:cNvGrpSpPr/>
            <p:nvPr/>
          </p:nvGrpSpPr>
          <p:grpSpPr>
            <a:xfrm>
              <a:off x="-376736" y="4400186"/>
              <a:ext cx="283685" cy="283685"/>
              <a:chOff x="-510741" y="5913713"/>
              <a:chExt cx="267555" cy="267555"/>
            </a:xfrm>
          </p:grpSpPr>
          <p:sp>
            <p:nvSpPr>
              <p:cNvPr id="1583" name="Google Shape;1583;p27"/>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2"/>
                  </a:solidFill>
                  <a:latin typeface="Calibri"/>
                  <a:ea typeface="Calibri"/>
                  <a:cs typeface="Calibri"/>
                  <a:sym typeface="Calibri"/>
                </a:endParaRPr>
              </a:p>
            </p:txBody>
          </p:sp>
          <p:sp>
            <p:nvSpPr>
              <p:cNvPr descr="Informatie" id="1584" name="Google Shape;1584;p27"/>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chemeClr val="lt2"/>
                  </a:solidFill>
                  <a:latin typeface="Calibri"/>
                  <a:ea typeface="Calibri"/>
                  <a:cs typeface="Calibri"/>
                  <a:sym typeface="Calibri"/>
                </a:endParaRPr>
              </a:p>
            </p:txBody>
          </p:sp>
        </p:grpSp>
        <p:grpSp>
          <p:nvGrpSpPr>
            <p:cNvPr id="1585" name="Google Shape;1585;p27"/>
            <p:cNvGrpSpPr/>
            <p:nvPr/>
          </p:nvGrpSpPr>
          <p:grpSpPr>
            <a:xfrm>
              <a:off x="-3605171" y="458674"/>
              <a:ext cx="3234311" cy="558875"/>
              <a:chOff x="-3605171" y="458674"/>
              <a:chExt cx="3234311" cy="558875"/>
            </a:xfrm>
          </p:grpSpPr>
          <p:sp>
            <p:nvSpPr>
              <p:cNvPr id="1586" name="Google Shape;1586;p27"/>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en" sz="700">
                    <a:solidFill>
                      <a:srgbClr val="211F26"/>
                    </a:solidFill>
                    <a:latin typeface="Calibri"/>
                    <a:ea typeface="Calibri"/>
                    <a:cs typeface="Calibri"/>
                    <a:sym typeface="Calibri"/>
                  </a:rPr>
                  <a:t>Start</a:t>
                </a:r>
                <a:endParaRPr sz="1400">
                  <a:solidFill>
                    <a:schemeClr val="lt1"/>
                  </a:solidFill>
                  <a:latin typeface="Times New Roman"/>
                  <a:ea typeface="Times New Roman"/>
                  <a:cs typeface="Times New Roman"/>
                  <a:sym typeface="Times New Roman"/>
                </a:endParaRPr>
              </a:p>
            </p:txBody>
          </p:sp>
          <p:sp>
            <p:nvSpPr>
              <p:cNvPr id="1587" name="Google Shape;1587;p27"/>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1588" name="Google Shape;1588;p27"/>
              <p:cNvGrpSpPr/>
              <p:nvPr/>
            </p:nvGrpSpPr>
            <p:grpSpPr>
              <a:xfrm>
                <a:off x="-3386247" y="830871"/>
                <a:ext cx="139423" cy="109566"/>
                <a:chOff x="-2866744" y="827071"/>
                <a:chExt cx="168701" cy="132575"/>
              </a:xfrm>
            </p:grpSpPr>
            <p:grpSp>
              <p:nvGrpSpPr>
                <p:cNvPr id="1589" name="Google Shape;1589;p27"/>
                <p:cNvGrpSpPr/>
                <p:nvPr/>
              </p:nvGrpSpPr>
              <p:grpSpPr>
                <a:xfrm>
                  <a:off x="-2866744" y="827071"/>
                  <a:ext cx="168701" cy="132575"/>
                  <a:chOff x="-2866744" y="827071"/>
                  <a:chExt cx="168701" cy="132575"/>
                </a:xfrm>
              </p:grpSpPr>
              <p:cxnSp>
                <p:nvCxnSpPr>
                  <p:cNvPr id="1590" name="Google Shape;1590;p27"/>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591" name="Google Shape;1591;p27"/>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592" name="Google Shape;1592;p27"/>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593" name="Google Shape;1593;p27"/>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594" name="Google Shape;1594;p27"/>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595" name="Google Shape;1595;p27"/>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596" name="Google Shape;1596;p27"/>
              <p:cNvGrpSpPr/>
              <p:nvPr/>
            </p:nvGrpSpPr>
            <p:grpSpPr>
              <a:xfrm>
                <a:off x="-3605171" y="830871"/>
                <a:ext cx="139423" cy="109566"/>
                <a:chOff x="-2866744" y="518074"/>
                <a:chExt cx="168701" cy="132575"/>
              </a:xfrm>
            </p:grpSpPr>
            <p:grpSp>
              <p:nvGrpSpPr>
                <p:cNvPr id="1597" name="Google Shape;1597;p27"/>
                <p:cNvGrpSpPr/>
                <p:nvPr/>
              </p:nvGrpSpPr>
              <p:grpSpPr>
                <a:xfrm>
                  <a:off x="-2866744" y="518074"/>
                  <a:ext cx="168701" cy="132575"/>
                  <a:chOff x="-2866744" y="518074"/>
                  <a:chExt cx="168701" cy="132575"/>
                </a:xfrm>
              </p:grpSpPr>
              <p:cxnSp>
                <p:nvCxnSpPr>
                  <p:cNvPr id="1598" name="Google Shape;1598;p27"/>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599" name="Google Shape;1599;p27"/>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600" name="Google Shape;1600;p27"/>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601" name="Google Shape;1601;p27"/>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602" name="Google Shape;1602;p27"/>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603" name="Google Shape;1603;p27"/>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1604" name="Google Shape;1604;p27"/>
              <p:cNvCxnSpPr/>
              <p:nvPr/>
            </p:nvCxnSpPr>
            <p:spPr>
              <a:xfrm flipH="1" rot="10800000">
                <a:off x="-3459956" y="588169"/>
                <a:ext cx="547687" cy="219076"/>
              </a:xfrm>
              <a:prstGeom prst="straightConnector1">
                <a:avLst/>
              </a:prstGeom>
              <a:noFill/>
              <a:ln cap="rnd" cmpd="sng" w="19050">
                <a:solidFill>
                  <a:srgbClr val="1A1A20"/>
                </a:solidFill>
                <a:prstDash val="solid"/>
                <a:round/>
                <a:headEnd len="med" w="med" type="oval"/>
                <a:tailEnd len="sm" w="sm" type="none"/>
              </a:ln>
            </p:spPr>
          </p:cxnSp>
          <p:cxnSp>
            <p:nvCxnSpPr>
              <p:cNvPr id="1605" name="Google Shape;1605;p27"/>
              <p:cNvCxnSpPr/>
              <p:nvPr/>
            </p:nvCxnSpPr>
            <p:spPr>
              <a:xfrm>
                <a:off x="-3224213" y="828675"/>
                <a:ext cx="319088" cy="0"/>
              </a:xfrm>
              <a:prstGeom prst="straightConnector1">
                <a:avLst/>
              </a:prstGeom>
              <a:noFill/>
              <a:ln cap="rnd" cmpd="sng" w="19050">
                <a:solidFill>
                  <a:srgbClr val="1A1A20"/>
                </a:solidFill>
                <a:prstDash val="solid"/>
                <a:round/>
                <a:headEnd len="med" w="med" type="oval"/>
                <a:tailEnd len="sm" w="sm" type="none"/>
              </a:ln>
            </p:spPr>
          </p:cxnSp>
          <p:sp>
            <p:nvSpPr>
              <p:cNvPr id="1606" name="Google Shape;1606;p27"/>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omhoog</a:t>
                </a:r>
                <a:endParaRPr sz="1400">
                  <a:solidFill>
                    <a:schemeClr val="dk1"/>
                  </a:solidFill>
                  <a:latin typeface="Times New Roman"/>
                  <a:ea typeface="Times New Roman"/>
                  <a:cs typeface="Times New Roman"/>
                  <a:sym typeface="Times New Roman"/>
                </a:endParaRPr>
              </a:p>
            </p:txBody>
          </p:sp>
          <p:sp>
            <p:nvSpPr>
              <p:cNvPr id="1607" name="Google Shape;1607;p27"/>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omlaag</a:t>
                </a:r>
                <a:endParaRPr sz="1400">
                  <a:solidFill>
                    <a:schemeClr val="dk1"/>
                  </a:solidFill>
                  <a:latin typeface="Times New Roman"/>
                  <a:ea typeface="Times New Roman"/>
                  <a:cs typeface="Times New Roman"/>
                  <a:sym typeface="Times New Roman"/>
                </a:endParaRPr>
              </a:p>
            </p:txBody>
          </p:sp>
          <p:grpSp>
            <p:nvGrpSpPr>
              <p:cNvPr id="1608" name="Google Shape;1608;p27"/>
              <p:cNvGrpSpPr/>
              <p:nvPr/>
            </p:nvGrpSpPr>
            <p:grpSpPr>
              <a:xfrm>
                <a:off x="-2916763" y="769168"/>
                <a:ext cx="268738" cy="248381"/>
                <a:chOff x="-2916763" y="769168"/>
                <a:chExt cx="268738" cy="248381"/>
              </a:xfrm>
            </p:grpSpPr>
            <p:sp>
              <p:nvSpPr>
                <p:cNvPr id="1609" name="Google Shape;1609;p27"/>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610" name="Google Shape;1610;p27"/>
                <p:cNvGrpSpPr/>
                <p:nvPr/>
              </p:nvGrpSpPr>
              <p:grpSpPr>
                <a:xfrm>
                  <a:off x="-2866744" y="827071"/>
                  <a:ext cx="168701" cy="132575"/>
                  <a:chOff x="-2866744" y="827071"/>
                  <a:chExt cx="168701" cy="132575"/>
                </a:xfrm>
              </p:grpSpPr>
              <p:cxnSp>
                <p:nvCxnSpPr>
                  <p:cNvPr id="1611" name="Google Shape;1611;p27"/>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612" name="Google Shape;1612;p27"/>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613" name="Google Shape;1613;p27"/>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614" name="Google Shape;1614;p27"/>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615" name="Google Shape;1615;p27"/>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616" name="Google Shape;1616;p27"/>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617" name="Google Shape;1617;p27"/>
              <p:cNvGrpSpPr/>
              <p:nvPr/>
            </p:nvGrpSpPr>
            <p:grpSpPr>
              <a:xfrm>
                <a:off x="-2916763" y="460171"/>
                <a:ext cx="268738" cy="248381"/>
                <a:chOff x="-2916763" y="460171"/>
                <a:chExt cx="268738" cy="248381"/>
              </a:xfrm>
            </p:grpSpPr>
            <p:sp>
              <p:nvSpPr>
                <p:cNvPr id="1618" name="Google Shape;1618;p27"/>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619" name="Google Shape;1619;p27"/>
                <p:cNvGrpSpPr/>
                <p:nvPr/>
              </p:nvGrpSpPr>
              <p:grpSpPr>
                <a:xfrm>
                  <a:off x="-2866744" y="518074"/>
                  <a:ext cx="168701" cy="132575"/>
                  <a:chOff x="-2866744" y="518074"/>
                  <a:chExt cx="168701" cy="132575"/>
                </a:xfrm>
              </p:grpSpPr>
              <p:cxnSp>
                <p:nvCxnSpPr>
                  <p:cNvPr id="1620" name="Google Shape;1620;p27"/>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621" name="Google Shape;1621;p27"/>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622" name="Google Shape;1622;p27"/>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623" name="Google Shape;1623;p27"/>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624" name="Google Shape;1624;p27"/>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625" name="Google Shape;1625;p27"/>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grpSp>
        <p:nvGrpSpPr>
          <p:cNvPr id="1626" name="Google Shape;1626;p27"/>
          <p:cNvGrpSpPr/>
          <p:nvPr/>
        </p:nvGrpSpPr>
        <p:grpSpPr>
          <a:xfrm>
            <a:off x="9283196" y="0"/>
            <a:ext cx="2770040" cy="3952985"/>
            <a:chOff x="-3786437" y="0"/>
            <a:chExt cx="3693386" cy="5270646"/>
          </a:xfrm>
        </p:grpSpPr>
        <p:sp>
          <p:nvSpPr>
            <p:cNvPr id="1627" name="Google Shape;1627;p27"/>
            <p:cNvSpPr/>
            <p:nvPr/>
          </p:nvSpPr>
          <p:spPr>
            <a:xfrm>
              <a:off x="-3786437" y="4442646"/>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sp>
          <p:nvSpPr>
            <p:cNvPr id="1628" name="Google Shape;1628;p27"/>
            <p:cNvSpPr/>
            <p:nvPr/>
          </p:nvSpPr>
          <p:spPr>
            <a:xfrm>
              <a:off x="-3786165" y="0"/>
              <a:ext cx="3593091" cy="4440791"/>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AFBEELDING INVOEGEN/OPMAKEN</a:t>
              </a:r>
              <a:endParaRPr sz="1400">
                <a:solidFill>
                  <a:schemeClr val="lt1"/>
                </a:solidFill>
                <a:latin typeface="Times New Roman"/>
                <a:ea typeface="Times New Roman"/>
                <a:cs typeface="Times New Roman"/>
                <a:sym typeface="Times New Roman"/>
              </a:endParaRPr>
            </a:p>
          </p:txBody>
        </p:sp>
        <p:sp>
          <p:nvSpPr>
            <p:cNvPr id="1629" name="Google Shape;1629;p27"/>
            <p:cNvSpPr/>
            <p:nvPr/>
          </p:nvSpPr>
          <p:spPr>
            <a:xfrm>
              <a:off x="-3603587" y="46532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1630" name="Google Shape;1630;p27"/>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Wanneer nodig, verwijder de bestaande afbeelding d.m.v. de </a:t>
              </a:r>
              <a:r>
                <a:rPr b="1" i="0" lang="en" sz="900" u="none" cap="none" strike="noStrike">
                  <a:solidFill>
                    <a:srgbClr val="000000"/>
                  </a:solidFill>
                  <a:latin typeface="Calibri"/>
                  <a:ea typeface="Calibri"/>
                  <a:cs typeface="Calibri"/>
                  <a:sym typeface="Calibri"/>
                </a:rPr>
                <a:t>‘Backspace toets’</a:t>
              </a:r>
              <a:r>
                <a:rPr b="0" i="0" lang="en" sz="900" u="none" cap="none" strike="noStrike">
                  <a:solidFill>
                    <a:srgbClr val="000000"/>
                  </a:solidFill>
                  <a:latin typeface="Calibri"/>
                  <a:ea typeface="Calibri"/>
                  <a:cs typeface="Calibri"/>
                  <a:sym typeface="Calibri"/>
                </a:rPr>
                <a:t>. Klik op het pictogram om een nieuwe afbeelding in te voegen </a:t>
              </a:r>
              <a:r>
                <a:rPr b="0" i="1" lang="en" sz="900" u="none" cap="none" strike="noStrike">
                  <a:solidFill>
                    <a:srgbClr val="000000"/>
                  </a:solidFill>
                  <a:latin typeface="Calibri"/>
                  <a:ea typeface="Calibri"/>
                  <a:cs typeface="Calibri"/>
                  <a:sym typeface="Calibri"/>
                </a:rPr>
                <a:t>(zie onderstaand voorbeeld)</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1631" name="Google Shape;1631;p27"/>
            <p:cNvGrpSpPr/>
            <p:nvPr/>
          </p:nvGrpSpPr>
          <p:grpSpPr>
            <a:xfrm>
              <a:off x="-3316179" y="1231351"/>
              <a:ext cx="294789" cy="346676"/>
              <a:chOff x="14466489" y="1001522"/>
              <a:chExt cx="290627" cy="341782"/>
            </a:xfrm>
          </p:grpSpPr>
          <p:sp>
            <p:nvSpPr>
              <p:cNvPr id="1632" name="Google Shape;1632;p27"/>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633" name="Google Shape;1633;p27"/>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1634" name="Google Shape;1634;p27"/>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1635" name="Google Shape;1635;p27"/>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1636" name="Google Shape;1636;p27"/>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1637" name="Google Shape;1637;p27"/>
              <p:cNvCxnSpPr>
                <a:stCxn id="1635"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1638" name="Google Shape;1638;p27"/>
            <p:cNvSpPr/>
            <p:nvPr/>
          </p:nvSpPr>
          <p:spPr>
            <a:xfrm>
              <a:off x="-3603587" y="172970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1639" name="Google Shape;1639;p27"/>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Selecteer de gewenste afbeelding</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en klik op </a:t>
              </a:r>
              <a:r>
                <a:rPr b="1" i="0" lang="en" sz="900" u="none" cap="none" strike="noStrike">
                  <a:solidFill>
                    <a:srgbClr val="000000"/>
                  </a:solidFill>
                  <a:latin typeface="Calibri"/>
                  <a:ea typeface="Calibri"/>
                  <a:cs typeface="Calibri"/>
                  <a:sym typeface="Calibri"/>
                </a:rPr>
                <a:t>‘Invoegen’</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1640" name="Google Shape;1640;p27"/>
            <p:cNvGrpSpPr/>
            <p:nvPr/>
          </p:nvGrpSpPr>
          <p:grpSpPr>
            <a:xfrm>
              <a:off x="-3311319" y="2164285"/>
              <a:ext cx="825500" cy="209550"/>
              <a:chOff x="13504624" y="2482850"/>
              <a:chExt cx="825500" cy="209550"/>
            </a:xfrm>
          </p:grpSpPr>
          <p:sp>
            <p:nvSpPr>
              <p:cNvPr id="1641" name="Google Shape;1641;p27"/>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en" sz="700">
                    <a:solidFill>
                      <a:srgbClr val="211F26"/>
                    </a:solidFill>
                    <a:latin typeface="Calibri"/>
                    <a:ea typeface="Calibri"/>
                    <a:cs typeface="Calibri"/>
                    <a:sym typeface="Calibri"/>
                  </a:rPr>
                  <a:t>Invoegen</a:t>
                </a:r>
                <a:endParaRPr sz="1400">
                  <a:solidFill>
                    <a:schemeClr val="lt1"/>
                  </a:solidFill>
                  <a:latin typeface="Times New Roman"/>
                  <a:ea typeface="Times New Roman"/>
                  <a:cs typeface="Times New Roman"/>
                  <a:sym typeface="Times New Roman"/>
                </a:endParaRPr>
              </a:p>
            </p:txBody>
          </p:sp>
          <p:cxnSp>
            <p:nvCxnSpPr>
              <p:cNvPr id="1642" name="Google Shape;1642;p27"/>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1643" name="Google Shape;1643;p27"/>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1644" name="Google Shape;1644;p27"/>
            <p:cNvSpPr/>
            <p:nvPr/>
          </p:nvSpPr>
          <p:spPr>
            <a:xfrm>
              <a:off x="-3603587" y="255335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1645" name="Google Shape;1645;p27"/>
            <p:cNvSpPr/>
            <p:nvPr/>
          </p:nvSpPr>
          <p:spPr>
            <a:xfrm>
              <a:off x="-3319415" y="2553360"/>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Om de afbeelding te schalen of bij te snijden, ga naar de tab </a:t>
              </a:r>
              <a:r>
                <a:rPr b="1" i="0" lang="en" sz="900" u="none" cap="none" strike="noStrike">
                  <a:solidFill>
                    <a:srgbClr val="000000"/>
                  </a:solidFill>
                  <a:latin typeface="Calibri"/>
                  <a:ea typeface="Calibri"/>
                  <a:cs typeface="Calibri"/>
                  <a:sym typeface="Calibri"/>
                </a:rPr>
                <a:t>‘Hulpmiddelen voor afbeeldingen - Opmaak’</a:t>
              </a:r>
              <a:r>
                <a:rPr b="0" i="0" lang="en" sz="900" u="none" cap="none" strike="noStrike">
                  <a:solidFill>
                    <a:srgbClr val="000000"/>
                  </a:solidFill>
                  <a:latin typeface="Calibri"/>
                  <a:ea typeface="Calibri"/>
                  <a:cs typeface="Calibri"/>
                  <a:sym typeface="Calibri"/>
                </a:rPr>
                <a:t> en klik op de knop </a:t>
              </a:r>
              <a:r>
                <a:rPr b="1" i="0" lang="en" sz="900" u="none" cap="none" strike="noStrike">
                  <a:solidFill>
                    <a:srgbClr val="000000"/>
                  </a:solidFill>
                  <a:latin typeface="Calibri"/>
                  <a:ea typeface="Calibri"/>
                  <a:cs typeface="Calibri"/>
                  <a:sym typeface="Calibri"/>
                </a:rPr>
                <a:t>‘Bijsnijden’</a:t>
              </a:r>
              <a:r>
                <a:rPr b="0" i="0" lang="en" sz="900" u="none" cap="none" strike="noStrike">
                  <a:solidFill>
                    <a:srgbClr val="000000"/>
                  </a:solidFill>
                  <a:latin typeface="Calibri"/>
                  <a:ea typeface="Calibri"/>
                  <a:cs typeface="Calibri"/>
                  <a:sym typeface="Calibri"/>
                </a:rPr>
                <a:t>. Schaal met de bolletjes de afbeelding en met de hoekjes het afbeeldingskader.</a:t>
              </a:r>
              <a:endParaRPr sz="1400">
                <a:solidFill>
                  <a:schemeClr val="dk1"/>
                </a:solidFill>
                <a:latin typeface="Times New Roman"/>
                <a:ea typeface="Times New Roman"/>
                <a:cs typeface="Times New Roman"/>
                <a:sym typeface="Times New Roman"/>
              </a:endParaRPr>
            </a:p>
          </p:txBody>
        </p:sp>
        <p:grpSp>
          <p:nvGrpSpPr>
            <p:cNvPr id="1646" name="Google Shape;1646;p27"/>
            <p:cNvGrpSpPr/>
            <p:nvPr/>
          </p:nvGrpSpPr>
          <p:grpSpPr>
            <a:xfrm>
              <a:off x="-3408294" y="3643742"/>
              <a:ext cx="622283" cy="612920"/>
              <a:chOff x="12617641" y="3403239"/>
              <a:chExt cx="752963" cy="741634"/>
            </a:xfrm>
          </p:grpSpPr>
          <p:grpSp>
            <p:nvGrpSpPr>
              <p:cNvPr id="1647" name="Google Shape;1647;p27"/>
              <p:cNvGrpSpPr/>
              <p:nvPr/>
            </p:nvGrpSpPr>
            <p:grpSpPr>
              <a:xfrm>
                <a:off x="12771530" y="3403239"/>
                <a:ext cx="467176" cy="448491"/>
                <a:chOff x="12782157" y="3403239"/>
                <a:chExt cx="467176" cy="448491"/>
              </a:xfrm>
            </p:grpSpPr>
            <p:grpSp>
              <p:nvGrpSpPr>
                <p:cNvPr id="1648" name="Google Shape;1648;p27"/>
                <p:cNvGrpSpPr/>
                <p:nvPr/>
              </p:nvGrpSpPr>
              <p:grpSpPr>
                <a:xfrm>
                  <a:off x="12782157" y="3403239"/>
                  <a:ext cx="412976" cy="396132"/>
                  <a:chOff x="13554906" y="3320109"/>
                  <a:chExt cx="443917" cy="425811"/>
                </a:xfrm>
              </p:grpSpPr>
              <p:grpSp>
                <p:nvGrpSpPr>
                  <p:cNvPr id="1649" name="Google Shape;1649;p27"/>
                  <p:cNvGrpSpPr/>
                  <p:nvPr/>
                </p:nvGrpSpPr>
                <p:grpSpPr>
                  <a:xfrm>
                    <a:off x="13554906" y="3320109"/>
                    <a:ext cx="443917" cy="425811"/>
                    <a:chOff x="12909684" y="1276143"/>
                    <a:chExt cx="443917" cy="425811"/>
                  </a:xfrm>
                </p:grpSpPr>
                <p:sp>
                  <p:nvSpPr>
                    <p:cNvPr id="1650" name="Google Shape;1650;p27"/>
                    <p:cNvSpPr/>
                    <p:nvPr/>
                  </p:nvSpPr>
                  <p:spPr>
                    <a:xfrm>
                      <a:off x="12909689"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651" name="Google Shape;1651;p27"/>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652" name="Google Shape;1652;p27"/>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1653" name="Google Shape;1653;p27"/>
                  <p:cNvPicPr preferRelativeResize="0"/>
                  <p:nvPr/>
                </p:nvPicPr>
                <p:blipFill rotWithShape="1">
                  <a:blip r:embed="rId2">
                    <a:alphaModFix/>
                  </a:blip>
                  <a:srcRect b="0" l="0" r="0" t="0"/>
                  <a:stretch/>
                </p:blipFill>
                <p:spPr>
                  <a:xfrm>
                    <a:off x="13567296" y="3424991"/>
                    <a:ext cx="173367" cy="140220"/>
                  </a:xfrm>
                  <a:prstGeom prst="rect">
                    <a:avLst/>
                  </a:prstGeom>
                  <a:noFill/>
                  <a:ln>
                    <a:noFill/>
                  </a:ln>
                </p:spPr>
              </p:pic>
              <p:pic>
                <p:nvPicPr>
                  <p:cNvPr id="1654" name="Google Shape;1654;p27"/>
                  <p:cNvPicPr preferRelativeResize="0"/>
                  <p:nvPr/>
                </p:nvPicPr>
                <p:blipFill rotWithShape="1">
                  <a:blip r:embed="rId2">
                    <a:alphaModFix/>
                  </a:blip>
                  <a:srcRect b="0" l="0" r="0" t="0"/>
                  <a:stretch/>
                </p:blipFill>
                <p:spPr>
                  <a:xfrm flipH="1">
                    <a:off x="13635599" y="3449265"/>
                    <a:ext cx="173367" cy="111424"/>
                  </a:xfrm>
                  <a:prstGeom prst="rect">
                    <a:avLst/>
                  </a:prstGeom>
                  <a:noFill/>
                  <a:ln>
                    <a:noFill/>
                  </a:ln>
                </p:spPr>
              </p:pic>
            </p:grpSp>
            <p:grpSp>
              <p:nvGrpSpPr>
                <p:cNvPr id="1655" name="Google Shape;1655;p27"/>
                <p:cNvGrpSpPr/>
                <p:nvPr/>
              </p:nvGrpSpPr>
              <p:grpSpPr>
                <a:xfrm>
                  <a:off x="13103513" y="3705268"/>
                  <a:ext cx="145820" cy="146462"/>
                  <a:chOff x="13096169" y="3602278"/>
                  <a:chExt cx="145820" cy="146462"/>
                </a:xfrm>
              </p:grpSpPr>
              <p:sp>
                <p:nvSpPr>
                  <p:cNvPr id="1656" name="Google Shape;1656;p27"/>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657" name="Google Shape;1657;p27"/>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658" name="Google Shape;1658;p27"/>
                <p:cNvGrpSpPr/>
                <p:nvPr/>
              </p:nvGrpSpPr>
              <p:grpSpPr>
                <a:xfrm rot="10800000">
                  <a:off x="13061402" y="3665637"/>
                  <a:ext cx="145820" cy="146462"/>
                  <a:chOff x="13096169" y="3602278"/>
                  <a:chExt cx="145820" cy="146462"/>
                </a:xfrm>
              </p:grpSpPr>
              <p:sp>
                <p:nvSpPr>
                  <p:cNvPr id="1659" name="Google Shape;1659;p27"/>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660" name="Google Shape;1660;p27"/>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1661" name="Google Shape;1661;p27"/>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en" sz="700">
                    <a:solidFill>
                      <a:srgbClr val="211F26"/>
                    </a:solidFill>
                    <a:latin typeface="Calibri"/>
                    <a:ea typeface="Calibri"/>
                    <a:cs typeface="Calibri"/>
                    <a:sym typeface="Calibri"/>
                  </a:rPr>
                  <a:t>Bijsnijden</a:t>
                </a:r>
                <a:endParaRPr sz="1400">
                  <a:solidFill>
                    <a:schemeClr val="lt1"/>
                  </a:solidFill>
                  <a:latin typeface="Times New Roman"/>
                  <a:ea typeface="Times New Roman"/>
                  <a:cs typeface="Times New Roman"/>
                  <a:sym typeface="Times New Roman"/>
                </a:endParaRPr>
              </a:p>
            </p:txBody>
          </p:sp>
          <p:sp>
            <p:nvSpPr>
              <p:cNvPr id="1662" name="Google Shape;1662;p27"/>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663" name="Google Shape;1663;p27"/>
            <p:cNvGrpSpPr/>
            <p:nvPr/>
          </p:nvGrpSpPr>
          <p:grpSpPr>
            <a:xfrm>
              <a:off x="-376736" y="4271597"/>
              <a:ext cx="283685" cy="283685"/>
              <a:chOff x="-510741" y="5913713"/>
              <a:chExt cx="267555" cy="267555"/>
            </a:xfrm>
          </p:grpSpPr>
          <p:sp>
            <p:nvSpPr>
              <p:cNvPr id="1664" name="Google Shape;1664;p27"/>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1665" name="Google Shape;1665;p27"/>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sp>
        <p:nvSpPr>
          <p:cNvPr id="1666" name="Google Shape;1666;p27"/>
          <p:cNvSpPr txBox="1"/>
          <p:nvPr>
            <p:ph idx="11" type="ftr"/>
          </p:nvPr>
        </p:nvSpPr>
        <p:spPr>
          <a:xfrm>
            <a:off x="366985" y="5407068"/>
            <a:ext cx="3086100" cy="1134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67" name="Google Shape;1667;p27"/>
          <p:cNvSpPr txBox="1"/>
          <p:nvPr>
            <p:ph idx="12" type="sldNum"/>
          </p:nvPr>
        </p:nvSpPr>
        <p:spPr>
          <a:xfrm>
            <a:off x="8458472" y="5434068"/>
            <a:ext cx="270000" cy="113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668" name="Google Shape;1668;p27"/>
          <p:cNvSpPr txBox="1"/>
          <p:nvPr>
            <p:ph type="title"/>
          </p:nvPr>
        </p:nvSpPr>
        <p:spPr>
          <a:xfrm>
            <a:off x="366986" y="531900"/>
            <a:ext cx="8389115" cy="664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BC003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p:cSld name="Object">
    <p:spTree>
      <p:nvGrpSpPr>
        <p:cNvPr id="1669" name="Shape 1669"/>
        <p:cNvGrpSpPr/>
        <p:nvPr/>
      </p:nvGrpSpPr>
      <p:grpSpPr>
        <a:xfrm>
          <a:off x="0" y="0"/>
          <a:ext cx="0" cy="0"/>
          <a:chOff x="0" y="0"/>
          <a:chExt cx="0" cy="0"/>
        </a:xfrm>
      </p:grpSpPr>
      <p:sp>
        <p:nvSpPr>
          <p:cNvPr id="1670" name="Google Shape;1670;p28"/>
          <p:cNvSpPr txBox="1"/>
          <p:nvPr>
            <p:ph idx="1" type="body"/>
          </p:nvPr>
        </p:nvSpPr>
        <p:spPr>
          <a:xfrm>
            <a:off x="367200" y="1275606"/>
            <a:ext cx="8388685" cy="3269700"/>
          </a:xfrm>
          <a:prstGeom prst="rect">
            <a:avLst/>
          </a:prstGeom>
          <a:noFill/>
          <a:ln>
            <a:noFill/>
          </a:ln>
        </p:spPr>
        <p:txBody>
          <a:bodyPr anchorCtr="0" anchor="ctr" bIns="0" lIns="0" spcFirstLastPara="1" rIns="0" wrap="square" tIns="0">
            <a:normAutofit/>
          </a:bodyPr>
          <a:lstStyle>
            <a:lvl1pPr indent="-228600" lvl="0" marL="457200" algn="ctr">
              <a:lnSpc>
                <a:spcPct val="90000"/>
              </a:lnSpc>
              <a:spcBef>
                <a:spcPts val="500"/>
              </a:spcBef>
              <a:spcAft>
                <a:spcPts val="0"/>
              </a:spcAft>
              <a:buClr>
                <a:schemeClr val="dk1"/>
              </a:buClr>
              <a:buSzPts val="1200"/>
              <a:buNone/>
              <a:defRPr i="1" sz="1200">
                <a:solidFill>
                  <a:schemeClr val="dk1"/>
                </a:solidFill>
                <a:latin typeface="Times New Roman"/>
                <a:ea typeface="Times New Roman"/>
                <a:cs typeface="Times New Roman"/>
                <a:sym typeface="Times New Roman"/>
              </a:defRPr>
            </a:lvl1pPr>
            <a:lvl2pPr indent="-304800" lvl="1" marL="914400" algn="l">
              <a:lnSpc>
                <a:spcPct val="90000"/>
              </a:lnSpc>
              <a:spcBef>
                <a:spcPts val="500"/>
              </a:spcBef>
              <a:spcAft>
                <a:spcPts val="0"/>
              </a:spcAft>
              <a:buSzPts val="1200"/>
              <a:buChar char="•"/>
              <a:defRPr>
                <a:latin typeface="Times New Roman"/>
                <a:ea typeface="Times New Roman"/>
                <a:cs typeface="Times New Roman"/>
                <a:sym typeface="Times New Roman"/>
              </a:defRPr>
            </a:lvl2pPr>
            <a:lvl3pPr indent="-304800" lvl="2" marL="1371600" algn="l">
              <a:lnSpc>
                <a:spcPct val="90000"/>
              </a:lnSpc>
              <a:spcBef>
                <a:spcPts val="500"/>
              </a:spcBef>
              <a:spcAft>
                <a:spcPts val="0"/>
              </a:spcAft>
              <a:buSzPts val="1200"/>
              <a:buChar char="−"/>
              <a:defRPr>
                <a:latin typeface="Times New Roman"/>
                <a:ea typeface="Times New Roman"/>
                <a:cs typeface="Times New Roman"/>
                <a:sym typeface="Times New Roman"/>
              </a:defRPr>
            </a:lvl3pPr>
            <a:lvl4pPr indent="-228600" lvl="3" marL="1828800" algn="l">
              <a:lnSpc>
                <a:spcPct val="90000"/>
              </a:lnSpc>
              <a:spcBef>
                <a:spcPts val="500"/>
              </a:spcBef>
              <a:spcAft>
                <a:spcPts val="0"/>
              </a:spcAft>
              <a:buSzPts val="1200"/>
              <a:buNone/>
              <a:defRPr>
                <a:solidFill>
                  <a:schemeClr val="accent1"/>
                </a:solidFill>
                <a:latin typeface="Times New Roman"/>
                <a:ea typeface="Times New Roman"/>
                <a:cs typeface="Times New Roman"/>
                <a:sym typeface="Times New Roman"/>
              </a:defRPr>
            </a:lvl4pPr>
            <a:lvl5pPr indent="-228600" lvl="4" marL="2286000" algn="l">
              <a:lnSpc>
                <a:spcPct val="90000"/>
              </a:lnSpc>
              <a:spcBef>
                <a:spcPts val="500"/>
              </a:spcBef>
              <a:spcAft>
                <a:spcPts val="0"/>
              </a:spcAft>
              <a:buClr>
                <a:schemeClr val="accent1"/>
              </a:buClr>
              <a:buSzPts val="1500"/>
              <a:buNone/>
              <a:defRPr>
                <a:solidFill>
                  <a:schemeClr val="accent1"/>
                </a:solidFill>
                <a:latin typeface="Times New Roman"/>
                <a:ea typeface="Times New Roman"/>
                <a:cs typeface="Times New Roman"/>
                <a:sym typeface="Times New Roman"/>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grpSp>
        <p:nvGrpSpPr>
          <p:cNvPr id="1671" name="Google Shape;1671;p28"/>
          <p:cNvGrpSpPr/>
          <p:nvPr/>
        </p:nvGrpSpPr>
        <p:grpSpPr>
          <a:xfrm>
            <a:off x="-2839828" y="0"/>
            <a:ext cx="2770040" cy="4019512"/>
            <a:chOff x="-3786437" y="0"/>
            <a:chExt cx="3693386" cy="5359349"/>
          </a:xfrm>
        </p:grpSpPr>
        <p:sp>
          <p:nvSpPr>
            <p:cNvPr id="1672" name="Google Shape;1672;p28"/>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TEKSTNIVEAUS KIEZEN</a:t>
              </a:r>
              <a:endParaRPr sz="1400">
                <a:solidFill>
                  <a:schemeClr val="lt1"/>
                </a:solidFill>
                <a:latin typeface="Times New Roman"/>
                <a:ea typeface="Times New Roman"/>
                <a:cs typeface="Times New Roman"/>
                <a:sym typeface="Times New Roman"/>
              </a:endParaRPr>
            </a:p>
          </p:txBody>
        </p:sp>
        <p:sp>
          <p:nvSpPr>
            <p:cNvPr id="1673" name="Google Shape;1673;p28"/>
            <p:cNvSpPr/>
            <p:nvPr/>
          </p:nvSpPr>
          <p:spPr>
            <a:xfrm>
              <a:off x="-3604183" y="183748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1674" name="Google Shape;1674;p28"/>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Bullet</a:t>
              </a:r>
              <a:endParaRPr b="0" i="0" sz="900" u="none" cap="none" strike="noStrike">
                <a:solidFill>
                  <a:srgbClr val="1A1A20"/>
                </a:solidFill>
                <a:latin typeface="Calibri"/>
                <a:ea typeface="Calibri"/>
                <a:cs typeface="Calibri"/>
                <a:sym typeface="Calibri"/>
              </a:endParaRPr>
            </a:p>
          </p:txBody>
        </p:sp>
        <p:sp>
          <p:nvSpPr>
            <p:cNvPr id="1675" name="Google Shape;1675;p28"/>
            <p:cNvSpPr/>
            <p:nvPr/>
          </p:nvSpPr>
          <p:spPr>
            <a:xfrm>
              <a:off x="-3604183" y="212876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1676" name="Google Shape;1676;p28"/>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Gebruik onder de tab </a:t>
              </a:r>
              <a:r>
                <a:rPr b="1" i="0" lang="en" sz="900" u="none" cap="none" strike="noStrike">
                  <a:solidFill>
                    <a:srgbClr val="000000"/>
                  </a:solidFill>
                  <a:latin typeface="Calibri"/>
                  <a:ea typeface="Calibri"/>
                  <a:cs typeface="Calibri"/>
                  <a:sym typeface="Calibri"/>
                </a:rPr>
                <a:t>‘Start’</a:t>
              </a:r>
              <a:r>
                <a:rPr b="0" i="0" lang="en" sz="900" u="none" cap="none" strike="noStrike">
                  <a:solidFill>
                    <a:srgbClr val="000000"/>
                  </a:solidFill>
                  <a:latin typeface="Calibri"/>
                  <a:ea typeface="Calibri"/>
                  <a:cs typeface="Calibri"/>
                  <a:sym typeface="Calibri"/>
                </a:rPr>
                <a:t> de </a:t>
              </a:r>
              <a:r>
                <a:rPr b="1" i="0" lang="en" sz="900" u="none" cap="none" strike="noStrike">
                  <a:solidFill>
                    <a:srgbClr val="000000"/>
                  </a:solidFill>
                  <a:latin typeface="Calibri"/>
                  <a:ea typeface="Calibri"/>
                  <a:cs typeface="Calibri"/>
                  <a:sym typeface="Calibri"/>
                </a:rPr>
                <a:t>lijstniveau-knoppen</a:t>
              </a:r>
              <a:r>
                <a:rPr b="0" i="0" lang="en" sz="900" u="none" cap="none" strike="noStrike">
                  <a:solidFill>
                    <a:srgbClr val="000000"/>
                  </a:solidFill>
                  <a:latin typeface="Calibri"/>
                  <a:ea typeface="Calibri"/>
                  <a:cs typeface="Calibri"/>
                  <a:sym typeface="Calibri"/>
                </a:rPr>
                <a:t> om een tekst niveau te kiezen. </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Kies uit:</a:t>
              </a:r>
              <a:endParaRPr sz="1400">
                <a:solidFill>
                  <a:schemeClr val="dk1"/>
                </a:solidFill>
                <a:latin typeface="Times New Roman"/>
                <a:ea typeface="Times New Roman"/>
                <a:cs typeface="Times New Roman"/>
                <a:sym typeface="Times New Roman"/>
              </a:endParaRPr>
            </a:p>
          </p:txBody>
        </p:sp>
        <p:sp>
          <p:nvSpPr>
            <p:cNvPr id="1677" name="Google Shape;1677;p28"/>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Sub-bullet #1</a:t>
              </a:r>
              <a:endParaRPr sz="1400">
                <a:solidFill>
                  <a:schemeClr val="dk1"/>
                </a:solidFill>
                <a:latin typeface="Times New Roman"/>
                <a:ea typeface="Times New Roman"/>
                <a:cs typeface="Times New Roman"/>
                <a:sym typeface="Times New Roman"/>
              </a:endParaRPr>
            </a:p>
          </p:txBody>
        </p:sp>
        <p:sp>
          <p:nvSpPr>
            <p:cNvPr id="1678" name="Google Shape;1678;p28"/>
            <p:cNvSpPr/>
            <p:nvPr/>
          </p:nvSpPr>
          <p:spPr>
            <a:xfrm>
              <a:off x="-3604183" y="242005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1679" name="Google Shape;1679;p28"/>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rgbClr val="1A1A20"/>
                </a:buClr>
                <a:buSzPts val="900"/>
                <a:buFont typeface="Calibri"/>
                <a:buChar char="–"/>
              </a:pPr>
              <a:r>
                <a:rPr b="0" i="0" lang="en" sz="900" u="none" cap="none" strike="noStrike">
                  <a:solidFill>
                    <a:srgbClr val="1A1A20"/>
                  </a:solidFill>
                  <a:latin typeface="Calibri"/>
                  <a:ea typeface="Calibri"/>
                  <a:cs typeface="Calibri"/>
                  <a:sym typeface="Calibri"/>
                </a:rPr>
                <a:t>Sub-bullet</a:t>
              </a:r>
              <a:r>
                <a:rPr b="0" i="0" lang="en" sz="900" u="none" cap="none" strike="noStrike">
                  <a:solidFill>
                    <a:schemeClr val="dk1"/>
                  </a:solidFill>
                  <a:latin typeface="Calibri"/>
                  <a:ea typeface="Calibri"/>
                  <a:cs typeface="Calibri"/>
                  <a:sym typeface="Calibri"/>
                </a:rPr>
                <a:t> #2</a:t>
              </a:r>
              <a:endParaRPr sz="1400">
                <a:solidFill>
                  <a:schemeClr val="dk1"/>
                </a:solidFill>
                <a:latin typeface="Times New Roman"/>
                <a:ea typeface="Times New Roman"/>
                <a:cs typeface="Times New Roman"/>
                <a:sym typeface="Times New Roman"/>
              </a:endParaRPr>
            </a:p>
          </p:txBody>
        </p:sp>
        <p:sp>
          <p:nvSpPr>
            <p:cNvPr id="1680" name="Google Shape;1680;p28"/>
            <p:cNvSpPr/>
            <p:nvPr/>
          </p:nvSpPr>
          <p:spPr>
            <a:xfrm>
              <a:off x="-3604183" y="2711336"/>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4</a:t>
              </a:r>
              <a:endParaRPr sz="1400">
                <a:solidFill>
                  <a:schemeClr val="dk1"/>
                </a:solidFill>
                <a:latin typeface="Times New Roman"/>
                <a:ea typeface="Times New Roman"/>
                <a:cs typeface="Times New Roman"/>
                <a:sym typeface="Times New Roman"/>
              </a:endParaRPr>
            </a:p>
          </p:txBody>
        </p:sp>
        <p:sp>
          <p:nvSpPr>
            <p:cNvPr id="1681" name="Google Shape;1681;p28"/>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en" sz="900" u="none" cap="none" strike="noStrike">
                  <a:solidFill>
                    <a:schemeClr val="dk1"/>
                  </a:solidFill>
                  <a:latin typeface="Calibri"/>
                  <a:ea typeface="Calibri"/>
                  <a:cs typeface="Calibri"/>
                  <a:sym typeface="Calibri"/>
                </a:rPr>
                <a:t>Leestekst</a:t>
              </a:r>
              <a:endParaRPr sz="1400">
                <a:solidFill>
                  <a:schemeClr val="dk1"/>
                </a:solidFill>
                <a:latin typeface="Times New Roman"/>
                <a:ea typeface="Times New Roman"/>
                <a:cs typeface="Times New Roman"/>
                <a:sym typeface="Times New Roman"/>
              </a:endParaRPr>
            </a:p>
          </p:txBody>
        </p:sp>
        <p:sp>
          <p:nvSpPr>
            <p:cNvPr id="1682" name="Google Shape;1682;p28"/>
            <p:cNvSpPr/>
            <p:nvPr/>
          </p:nvSpPr>
          <p:spPr>
            <a:xfrm>
              <a:off x="-3604183" y="3002620"/>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5</a:t>
              </a:r>
              <a:endParaRPr sz="1400">
                <a:solidFill>
                  <a:schemeClr val="dk1"/>
                </a:solidFill>
                <a:latin typeface="Times New Roman"/>
                <a:ea typeface="Times New Roman"/>
                <a:cs typeface="Times New Roman"/>
                <a:sym typeface="Times New Roman"/>
              </a:endParaRPr>
            </a:p>
          </p:txBody>
        </p:sp>
        <p:sp>
          <p:nvSpPr>
            <p:cNvPr id="1683" name="Google Shape;1683;p28"/>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en" sz="1100" u="none" cap="none" strike="noStrike">
                  <a:solidFill>
                    <a:schemeClr val="dk1"/>
                  </a:solidFill>
                  <a:latin typeface="Calibri"/>
                  <a:ea typeface="Calibri"/>
                  <a:cs typeface="Calibri"/>
                  <a:sym typeface="Calibri"/>
                </a:rPr>
                <a:t>Kop #1</a:t>
              </a:r>
              <a:endParaRPr sz="1400">
                <a:solidFill>
                  <a:schemeClr val="dk1"/>
                </a:solidFill>
                <a:latin typeface="Times New Roman"/>
                <a:ea typeface="Times New Roman"/>
                <a:cs typeface="Times New Roman"/>
                <a:sym typeface="Times New Roman"/>
              </a:endParaRPr>
            </a:p>
          </p:txBody>
        </p:sp>
        <p:sp>
          <p:nvSpPr>
            <p:cNvPr id="1684" name="Google Shape;1684;p28"/>
            <p:cNvSpPr/>
            <p:nvPr/>
          </p:nvSpPr>
          <p:spPr>
            <a:xfrm>
              <a:off x="-3604183" y="329390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6</a:t>
              </a:r>
              <a:endParaRPr sz="1400">
                <a:solidFill>
                  <a:schemeClr val="dk1"/>
                </a:solidFill>
                <a:latin typeface="Times New Roman"/>
                <a:ea typeface="Times New Roman"/>
                <a:cs typeface="Times New Roman"/>
                <a:sym typeface="Times New Roman"/>
              </a:endParaRPr>
            </a:p>
          </p:txBody>
        </p:sp>
        <p:sp>
          <p:nvSpPr>
            <p:cNvPr id="1685" name="Google Shape;1685;p28"/>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rabicPeriod"/>
              </a:pPr>
              <a:r>
                <a:rPr b="0" i="0" lang="en" sz="900" u="none" cap="none" strike="noStrike">
                  <a:solidFill>
                    <a:srgbClr val="1A1A20"/>
                  </a:solidFill>
                  <a:latin typeface="Calibri"/>
                  <a:ea typeface="Calibri"/>
                  <a:cs typeface="Calibri"/>
                  <a:sym typeface="Calibri"/>
                </a:rPr>
                <a:t>Numerieke bullet</a:t>
              </a:r>
              <a:endParaRPr b="0" i="0" sz="900" u="none" cap="none" strike="noStrike">
                <a:solidFill>
                  <a:srgbClr val="1A1A20"/>
                </a:solidFill>
                <a:latin typeface="Calibri"/>
                <a:ea typeface="Calibri"/>
                <a:cs typeface="Calibri"/>
                <a:sym typeface="Calibri"/>
              </a:endParaRPr>
            </a:p>
          </p:txBody>
        </p:sp>
        <p:sp>
          <p:nvSpPr>
            <p:cNvPr id="1686" name="Google Shape;1686;p28"/>
            <p:cNvSpPr/>
            <p:nvPr/>
          </p:nvSpPr>
          <p:spPr>
            <a:xfrm>
              <a:off x="-3604183" y="358518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7</a:t>
              </a:r>
              <a:endParaRPr sz="1400">
                <a:solidFill>
                  <a:schemeClr val="dk1"/>
                </a:solidFill>
                <a:latin typeface="Times New Roman"/>
                <a:ea typeface="Times New Roman"/>
                <a:cs typeface="Times New Roman"/>
                <a:sym typeface="Times New Roman"/>
              </a:endParaRPr>
            </a:p>
          </p:txBody>
        </p:sp>
        <p:sp>
          <p:nvSpPr>
            <p:cNvPr id="1687" name="Google Shape;1687;p28"/>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lphaUcPeriod"/>
              </a:pPr>
              <a:r>
                <a:rPr b="0" i="0" lang="en" sz="900" u="none" cap="none" strike="noStrike">
                  <a:solidFill>
                    <a:srgbClr val="1A1A20"/>
                  </a:solidFill>
                  <a:latin typeface="Calibri"/>
                  <a:ea typeface="Calibri"/>
                  <a:cs typeface="Calibri"/>
                  <a:sym typeface="Calibri"/>
                </a:rPr>
                <a:t>Alfabetische bullet</a:t>
              </a:r>
              <a:endParaRPr b="0" i="0" sz="900" u="none" cap="none" strike="noStrike">
                <a:solidFill>
                  <a:srgbClr val="1A1A20"/>
                </a:solidFill>
                <a:latin typeface="Calibri"/>
                <a:ea typeface="Calibri"/>
                <a:cs typeface="Calibri"/>
                <a:sym typeface="Calibri"/>
              </a:endParaRPr>
            </a:p>
          </p:txBody>
        </p:sp>
        <p:sp>
          <p:nvSpPr>
            <p:cNvPr id="1688" name="Google Shape;1688;p28"/>
            <p:cNvSpPr/>
            <p:nvPr/>
          </p:nvSpPr>
          <p:spPr>
            <a:xfrm>
              <a:off x="-3604183" y="387647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8</a:t>
              </a:r>
              <a:endParaRPr sz="1400">
                <a:solidFill>
                  <a:schemeClr val="dk1"/>
                </a:solidFill>
                <a:latin typeface="Times New Roman"/>
                <a:ea typeface="Times New Roman"/>
                <a:cs typeface="Times New Roman"/>
                <a:sym typeface="Times New Roman"/>
              </a:endParaRPr>
            </a:p>
          </p:txBody>
        </p:sp>
        <p:sp>
          <p:nvSpPr>
            <p:cNvPr id="1689" name="Google Shape;1689;p28"/>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en"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1690" name="Google Shape;1690;p28"/>
            <p:cNvSpPr/>
            <p:nvPr/>
          </p:nvSpPr>
          <p:spPr>
            <a:xfrm>
              <a:off x="-3604183" y="416859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9</a:t>
              </a:r>
              <a:endParaRPr sz="1400">
                <a:solidFill>
                  <a:schemeClr val="dk1"/>
                </a:solidFill>
                <a:latin typeface="Times New Roman"/>
                <a:ea typeface="Times New Roman"/>
                <a:cs typeface="Times New Roman"/>
                <a:sym typeface="Times New Roman"/>
              </a:endParaRPr>
            </a:p>
          </p:txBody>
        </p:sp>
        <p:sp>
          <p:nvSpPr>
            <p:cNvPr id="1691" name="Google Shape;1691;p28"/>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en" sz="1200" u="none" cap="none" strike="noStrike">
                  <a:solidFill>
                    <a:schemeClr val="dk1"/>
                  </a:solidFill>
                  <a:latin typeface="Calibri"/>
                  <a:ea typeface="Calibri"/>
                  <a:cs typeface="Calibri"/>
                  <a:sym typeface="Calibri"/>
                </a:rPr>
                <a:t>KOP #2</a:t>
              </a:r>
              <a:endParaRPr sz="1400">
                <a:solidFill>
                  <a:schemeClr val="dk1"/>
                </a:solidFill>
                <a:latin typeface="Times New Roman"/>
                <a:ea typeface="Times New Roman"/>
                <a:cs typeface="Times New Roman"/>
                <a:sym typeface="Times New Roman"/>
              </a:endParaRPr>
            </a:p>
          </p:txBody>
        </p:sp>
        <p:sp>
          <p:nvSpPr>
            <p:cNvPr id="1692" name="Google Shape;1692;p28"/>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grpSp>
          <p:nvGrpSpPr>
            <p:cNvPr id="1693" name="Google Shape;1693;p28"/>
            <p:cNvGrpSpPr/>
            <p:nvPr/>
          </p:nvGrpSpPr>
          <p:grpSpPr>
            <a:xfrm>
              <a:off x="-376736" y="4400186"/>
              <a:ext cx="283685" cy="283685"/>
              <a:chOff x="-510741" y="5913713"/>
              <a:chExt cx="267555" cy="267555"/>
            </a:xfrm>
          </p:grpSpPr>
          <p:sp>
            <p:nvSpPr>
              <p:cNvPr id="1694" name="Google Shape;1694;p28"/>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2"/>
                  </a:solidFill>
                  <a:latin typeface="Calibri"/>
                  <a:ea typeface="Calibri"/>
                  <a:cs typeface="Calibri"/>
                  <a:sym typeface="Calibri"/>
                </a:endParaRPr>
              </a:p>
            </p:txBody>
          </p:sp>
          <p:sp>
            <p:nvSpPr>
              <p:cNvPr descr="Informatie" id="1695" name="Google Shape;1695;p28"/>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chemeClr val="lt2"/>
                  </a:solidFill>
                  <a:latin typeface="Calibri"/>
                  <a:ea typeface="Calibri"/>
                  <a:cs typeface="Calibri"/>
                  <a:sym typeface="Calibri"/>
                </a:endParaRPr>
              </a:p>
            </p:txBody>
          </p:sp>
        </p:grpSp>
        <p:grpSp>
          <p:nvGrpSpPr>
            <p:cNvPr id="1696" name="Google Shape;1696;p28"/>
            <p:cNvGrpSpPr/>
            <p:nvPr/>
          </p:nvGrpSpPr>
          <p:grpSpPr>
            <a:xfrm>
              <a:off x="-3605171" y="458674"/>
              <a:ext cx="3234311" cy="558875"/>
              <a:chOff x="-3605171" y="458674"/>
              <a:chExt cx="3234311" cy="558875"/>
            </a:xfrm>
          </p:grpSpPr>
          <p:sp>
            <p:nvSpPr>
              <p:cNvPr id="1697" name="Google Shape;1697;p28"/>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en" sz="700">
                    <a:solidFill>
                      <a:srgbClr val="211F26"/>
                    </a:solidFill>
                    <a:latin typeface="Calibri"/>
                    <a:ea typeface="Calibri"/>
                    <a:cs typeface="Calibri"/>
                    <a:sym typeface="Calibri"/>
                  </a:rPr>
                  <a:t>Start</a:t>
                </a:r>
                <a:endParaRPr sz="1400">
                  <a:solidFill>
                    <a:schemeClr val="lt1"/>
                  </a:solidFill>
                  <a:latin typeface="Times New Roman"/>
                  <a:ea typeface="Times New Roman"/>
                  <a:cs typeface="Times New Roman"/>
                  <a:sym typeface="Times New Roman"/>
                </a:endParaRPr>
              </a:p>
            </p:txBody>
          </p:sp>
          <p:sp>
            <p:nvSpPr>
              <p:cNvPr id="1698" name="Google Shape;1698;p28"/>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1699" name="Google Shape;1699;p28"/>
              <p:cNvGrpSpPr/>
              <p:nvPr/>
            </p:nvGrpSpPr>
            <p:grpSpPr>
              <a:xfrm>
                <a:off x="-3386247" y="830871"/>
                <a:ext cx="139423" cy="109566"/>
                <a:chOff x="-2866744" y="827071"/>
                <a:chExt cx="168701" cy="132575"/>
              </a:xfrm>
            </p:grpSpPr>
            <p:grpSp>
              <p:nvGrpSpPr>
                <p:cNvPr id="1700" name="Google Shape;1700;p28"/>
                <p:cNvGrpSpPr/>
                <p:nvPr/>
              </p:nvGrpSpPr>
              <p:grpSpPr>
                <a:xfrm>
                  <a:off x="-2866744" y="827071"/>
                  <a:ext cx="168701" cy="132575"/>
                  <a:chOff x="-2866744" y="827071"/>
                  <a:chExt cx="168701" cy="132575"/>
                </a:xfrm>
              </p:grpSpPr>
              <p:cxnSp>
                <p:nvCxnSpPr>
                  <p:cNvPr id="1701" name="Google Shape;1701;p28"/>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02" name="Google Shape;1702;p28"/>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03" name="Google Shape;1703;p28"/>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04" name="Google Shape;1704;p28"/>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05" name="Google Shape;1705;p28"/>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706" name="Google Shape;1706;p28"/>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707" name="Google Shape;1707;p28"/>
              <p:cNvGrpSpPr/>
              <p:nvPr/>
            </p:nvGrpSpPr>
            <p:grpSpPr>
              <a:xfrm>
                <a:off x="-3605171" y="830871"/>
                <a:ext cx="139423" cy="109566"/>
                <a:chOff x="-2866744" y="518074"/>
                <a:chExt cx="168701" cy="132575"/>
              </a:xfrm>
            </p:grpSpPr>
            <p:grpSp>
              <p:nvGrpSpPr>
                <p:cNvPr id="1708" name="Google Shape;1708;p28"/>
                <p:cNvGrpSpPr/>
                <p:nvPr/>
              </p:nvGrpSpPr>
              <p:grpSpPr>
                <a:xfrm>
                  <a:off x="-2866744" y="518074"/>
                  <a:ext cx="168701" cy="132575"/>
                  <a:chOff x="-2866744" y="518074"/>
                  <a:chExt cx="168701" cy="132575"/>
                </a:xfrm>
              </p:grpSpPr>
              <p:cxnSp>
                <p:nvCxnSpPr>
                  <p:cNvPr id="1709" name="Google Shape;1709;p28"/>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10" name="Google Shape;1710;p28"/>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11" name="Google Shape;1711;p28"/>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12" name="Google Shape;1712;p28"/>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13" name="Google Shape;1713;p28"/>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714" name="Google Shape;1714;p28"/>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1715" name="Google Shape;1715;p28"/>
              <p:cNvCxnSpPr/>
              <p:nvPr/>
            </p:nvCxnSpPr>
            <p:spPr>
              <a:xfrm flipH="1" rot="10800000">
                <a:off x="-3459956" y="588169"/>
                <a:ext cx="547687" cy="219076"/>
              </a:xfrm>
              <a:prstGeom prst="straightConnector1">
                <a:avLst/>
              </a:prstGeom>
              <a:noFill/>
              <a:ln cap="rnd" cmpd="sng" w="19050">
                <a:solidFill>
                  <a:srgbClr val="1A1A20"/>
                </a:solidFill>
                <a:prstDash val="solid"/>
                <a:round/>
                <a:headEnd len="med" w="med" type="oval"/>
                <a:tailEnd len="sm" w="sm" type="none"/>
              </a:ln>
            </p:spPr>
          </p:cxnSp>
          <p:cxnSp>
            <p:nvCxnSpPr>
              <p:cNvPr id="1716" name="Google Shape;1716;p28"/>
              <p:cNvCxnSpPr/>
              <p:nvPr/>
            </p:nvCxnSpPr>
            <p:spPr>
              <a:xfrm>
                <a:off x="-3224213" y="828675"/>
                <a:ext cx="319088" cy="0"/>
              </a:xfrm>
              <a:prstGeom prst="straightConnector1">
                <a:avLst/>
              </a:prstGeom>
              <a:noFill/>
              <a:ln cap="rnd" cmpd="sng" w="19050">
                <a:solidFill>
                  <a:srgbClr val="1A1A20"/>
                </a:solidFill>
                <a:prstDash val="solid"/>
                <a:round/>
                <a:headEnd len="med" w="med" type="oval"/>
                <a:tailEnd len="sm" w="sm" type="none"/>
              </a:ln>
            </p:spPr>
          </p:cxnSp>
          <p:sp>
            <p:nvSpPr>
              <p:cNvPr id="1717" name="Google Shape;1717;p28"/>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omhoog</a:t>
                </a:r>
                <a:endParaRPr sz="1400">
                  <a:solidFill>
                    <a:schemeClr val="dk1"/>
                  </a:solidFill>
                  <a:latin typeface="Times New Roman"/>
                  <a:ea typeface="Times New Roman"/>
                  <a:cs typeface="Times New Roman"/>
                  <a:sym typeface="Times New Roman"/>
                </a:endParaRPr>
              </a:p>
            </p:txBody>
          </p:sp>
          <p:sp>
            <p:nvSpPr>
              <p:cNvPr id="1718" name="Google Shape;1718;p28"/>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omlaag</a:t>
                </a:r>
                <a:endParaRPr sz="1400">
                  <a:solidFill>
                    <a:schemeClr val="dk1"/>
                  </a:solidFill>
                  <a:latin typeface="Times New Roman"/>
                  <a:ea typeface="Times New Roman"/>
                  <a:cs typeface="Times New Roman"/>
                  <a:sym typeface="Times New Roman"/>
                </a:endParaRPr>
              </a:p>
            </p:txBody>
          </p:sp>
          <p:grpSp>
            <p:nvGrpSpPr>
              <p:cNvPr id="1719" name="Google Shape;1719;p28"/>
              <p:cNvGrpSpPr/>
              <p:nvPr/>
            </p:nvGrpSpPr>
            <p:grpSpPr>
              <a:xfrm>
                <a:off x="-2916763" y="769168"/>
                <a:ext cx="268738" cy="248381"/>
                <a:chOff x="-2916763" y="769168"/>
                <a:chExt cx="268738" cy="248381"/>
              </a:xfrm>
            </p:grpSpPr>
            <p:sp>
              <p:nvSpPr>
                <p:cNvPr id="1720" name="Google Shape;1720;p28"/>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721" name="Google Shape;1721;p28"/>
                <p:cNvGrpSpPr/>
                <p:nvPr/>
              </p:nvGrpSpPr>
              <p:grpSpPr>
                <a:xfrm>
                  <a:off x="-2866744" y="827071"/>
                  <a:ext cx="168701" cy="132575"/>
                  <a:chOff x="-2866744" y="827071"/>
                  <a:chExt cx="168701" cy="132575"/>
                </a:xfrm>
              </p:grpSpPr>
              <p:cxnSp>
                <p:nvCxnSpPr>
                  <p:cNvPr id="1722" name="Google Shape;1722;p28"/>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23" name="Google Shape;1723;p28"/>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24" name="Google Shape;1724;p28"/>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25" name="Google Shape;1725;p28"/>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26" name="Google Shape;1726;p28"/>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727" name="Google Shape;1727;p28"/>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728" name="Google Shape;1728;p28"/>
              <p:cNvGrpSpPr/>
              <p:nvPr/>
            </p:nvGrpSpPr>
            <p:grpSpPr>
              <a:xfrm>
                <a:off x="-2916763" y="460171"/>
                <a:ext cx="268738" cy="248381"/>
                <a:chOff x="-2916763" y="460171"/>
                <a:chExt cx="268738" cy="248381"/>
              </a:xfrm>
            </p:grpSpPr>
            <p:sp>
              <p:nvSpPr>
                <p:cNvPr id="1729" name="Google Shape;1729;p28"/>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730" name="Google Shape;1730;p28"/>
                <p:cNvGrpSpPr/>
                <p:nvPr/>
              </p:nvGrpSpPr>
              <p:grpSpPr>
                <a:xfrm>
                  <a:off x="-2866744" y="518074"/>
                  <a:ext cx="168701" cy="132575"/>
                  <a:chOff x="-2866744" y="518074"/>
                  <a:chExt cx="168701" cy="132575"/>
                </a:xfrm>
              </p:grpSpPr>
              <p:cxnSp>
                <p:nvCxnSpPr>
                  <p:cNvPr id="1731" name="Google Shape;1731;p28"/>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32" name="Google Shape;1732;p28"/>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33" name="Google Shape;1733;p28"/>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34" name="Google Shape;1734;p28"/>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35" name="Google Shape;1735;p28"/>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736" name="Google Shape;1736;p28"/>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grpSp>
        <p:nvGrpSpPr>
          <p:cNvPr id="1737" name="Google Shape;1737;p28"/>
          <p:cNvGrpSpPr/>
          <p:nvPr/>
        </p:nvGrpSpPr>
        <p:grpSpPr>
          <a:xfrm>
            <a:off x="9283196" y="0"/>
            <a:ext cx="2770040" cy="3952985"/>
            <a:chOff x="-3786437" y="0"/>
            <a:chExt cx="3693386" cy="5270646"/>
          </a:xfrm>
        </p:grpSpPr>
        <p:sp>
          <p:nvSpPr>
            <p:cNvPr id="1738" name="Google Shape;1738;p28"/>
            <p:cNvSpPr/>
            <p:nvPr/>
          </p:nvSpPr>
          <p:spPr>
            <a:xfrm>
              <a:off x="-3786437" y="4442646"/>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sp>
          <p:nvSpPr>
            <p:cNvPr id="1739" name="Google Shape;1739;p28"/>
            <p:cNvSpPr/>
            <p:nvPr/>
          </p:nvSpPr>
          <p:spPr>
            <a:xfrm>
              <a:off x="-3786165" y="0"/>
              <a:ext cx="3593091" cy="4440791"/>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AFBEELDING INVOEGEN/OPMAKEN</a:t>
              </a:r>
              <a:endParaRPr sz="1400">
                <a:solidFill>
                  <a:schemeClr val="lt1"/>
                </a:solidFill>
                <a:latin typeface="Times New Roman"/>
                <a:ea typeface="Times New Roman"/>
                <a:cs typeface="Times New Roman"/>
                <a:sym typeface="Times New Roman"/>
              </a:endParaRPr>
            </a:p>
          </p:txBody>
        </p:sp>
        <p:sp>
          <p:nvSpPr>
            <p:cNvPr id="1740" name="Google Shape;1740;p28"/>
            <p:cNvSpPr/>
            <p:nvPr/>
          </p:nvSpPr>
          <p:spPr>
            <a:xfrm>
              <a:off x="-3603587" y="46532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1741" name="Google Shape;1741;p28"/>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Wanneer nodig, verwijder de bestaande afbeelding d.m.v. de </a:t>
              </a:r>
              <a:r>
                <a:rPr b="1" i="0" lang="en" sz="900" u="none" cap="none" strike="noStrike">
                  <a:solidFill>
                    <a:srgbClr val="000000"/>
                  </a:solidFill>
                  <a:latin typeface="Calibri"/>
                  <a:ea typeface="Calibri"/>
                  <a:cs typeface="Calibri"/>
                  <a:sym typeface="Calibri"/>
                </a:rPr>
                <a:t>‘Backspace toets’</a:t>
              </a:r>
              <a:r>
                <a:rPr b="0" i="0" lang="en" sz="900" u="none" cap="none" strike="noStrike">
                  <a:solidFill>
                    <a:srgbClr val="000000"/>
                  </a:solidFill>
                  <a:latin typeface="Calibri"/>
                  <a:ea typeface="Calibri"/>
                  <a:cs typeface="Calibri"/>
                  <a:sym typeface="Calibri"/>
                </a:rPr>
                <a:t>. Klik op het pictogram om een nieuwe afbeelding in te voegen </a:t>
              </a:r>
              <a:r>
                <a:rPr b="0" i="1" lang="en" sz="900" u="none" cap="none" strike="noStrike">
                  <a:solidFill>
                    <a:srgbClr val="000000"/>
                  </a:solidFill>
                  <a:latin typeface="Calibri"/>
                  <a:ea typeface="Calibri"/>
                  <a:cs typeface="Calibri"/>
                  <a:sym typeface="Calibri"/>
                </a:rPr>
                <a:t>(zie onderstaand voorbeeld)</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1742" name="Google Shape;1742;p28"/>
            <p:cNvGrpSpPr/>
            <p:nvPr/>
          </p:nvGrpSpPr>
          <p:grpSpPr>
            <a:xfrm>
              <a:off x="-3316179" y="1231351"/>
              <a:ext cx="294789" cy="346676"/>
              <a:chOff x="14466489" y="1001522"/>
              <a:chExt cx="290627" cy="341782"/>
            </a:xfrm>
          </p:grpSpPr>
          <p:sp>
            <p:nvSpPr>
              <p:cNvPr id="1743" name="Google Shape;1743;p28"/>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744" name="Google Shape;1744;p28"/>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1745" name="Google Shape;1745;p28"/>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1746" name="Google Shape;1746;p28"/>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1747" name="Google Shape;1747;p28"/>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1748" name="Google Shape;1748;p28"/>
              <p:cNvCxnSpPr>
                <a:stCxn id="1746"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1749" name="Google Shape;1749;p28"/>
            <p:cNvSpPr/>
            <p:nvPr/>
          </p:nvSpPr>
          <p:spPr>
            <a:xfrm>
              <a:off x="-3603587" y="172970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1750" name="Google Shape;1750;p28"/>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Selecteer de gewenste afbeelding</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en klik op </a:t>
              </a:r>
              <a:r>
                <a:rPr b="1" i="0" lang="en" sz="900" u="none" cap="none" strike="noStrike">
                  <a:solidFill>
                    <a:srgbClr val="000000"/>
                  </a:solidFill>
                  <a:latin typeface="Calibri"/>
                  <a:ea typeface="Calibri"/>
                  <a:cs typeface="Calibri"/>
                  <a:sym typeface="Calibri"/>
                </a:rPr>
                <a:t>‘Invoegen’</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1751" name="Google Shape;1751;p28"/>
            <p:cNvGrpSpPr/>
            <p:nvPr/>
          </p:nvGrpSpPr>
          <p:grpSpPr>
            <a:xfrm>
              <a:off x="-3311319" y="2164285"/>
              <a:ext cx="825500" cy="209550"/>
              <a:chOff x="13504624" y="2482850"/>
              <a:chExt cx="825500" cy="209550"/>
            </a:xfrm>
          </p:grpSpPr>
          <p:sp>
            <p:nvSpPr>
              <p:cNvPr id="1752" name="Google Shape;1752;p28"/>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en" sz="700">
                    <a:solidFill>
                      <a:srgbClr val="211F26"/>
                    </a:solidFill>
                    <a:latin typeface="Calibri"/>
                    <a:ea typeface="Calibri"/>
                    <a:cs typeface="Calibri"/>
                    <a:sym typeface="Calibri"/>
                  </a:rPr>
                  <a:t>Invoegen</a:t>
                </a:r>
                <a:endParaRPr sz="1400">
                  <a:solidFill>
                    <a:schemeClr val="lt1"/>
                  </a:solidFill>
                  <a:latin typeface="Times New Roman"/>
                  <a:ea typeface="Times New Roman"/>
                  <a:cs typeface="Times New Roman"/>
                  <a:sym typeface="Times New Roman"/>
                </a:endParaRPr>
              </a:p>
            </p:txBody>
          </p:sp>
          <p:cxnSp>
            <p:nvCxnSpPr>
              <p:cNvPr id="1753" name="Google Shape;1753;p28"/>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1754" name="Google Shape;1754;p28"/>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1755" name="Google Shape;1755;p28"/>
            <p:cNvSpPr/>
            <p:nvPr/>
          </p:nvSpPr>
          <p:spPr>
            <a:xfrm>
              <a:off x="-3603587" y="255335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1756" name="Google Shape;1756;p28"/>
            <p:cNvSpPr/>
            <p:nvPr/>
          </p:nvSpPr>
          <p:spPr>
            <a:xfrm>
              <a:off x="-3319415" y="2553360"/>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Om de afbeelding te schalen of bij te snijden, ga naar de tab </a:t>
              </a:r>
              <a:r>
                <a:rPr b="1" i="0" lang="en" sz="900" u="none" cap="none" strike="noStrike">
                  <a:solidFill>
                    <a:srgbClr val="000000"/>
                  </a:solidFill>
                  <a:latin typeface="Calibri"/>
                  <a:ea typeface="Calibri"/>
                  <a:cs typeface="Calibri"/>
                  <a:sym typeface="Calibri"/>
                </a:rPr>
                <a:t>‘Hulpmiddelen voor afbeeldingen - Opmaak’</a:t>
              </a:r>
              <a:r>
                <a:rPr b="0" i="0" lang="en" sz="900" u="none" cap="none" strike="noStrike">
                  <a:solidFill>
                    <a:srgbClr val="000000"/>
                  </a:solidFill>
                  <a:latin typeface="Calibri"/>
                  <a:ea typeface="Calibri"/>
                  <a:cs typeface="Calibri"/>
                  <a:sym typeface="Calibri"/>
                </a:rPr>
                <a:t> en klik op de knop </a:t>
              </a:r>
              <a:r>
                <a:rPr b="1" i="0" lang="en" sz="900" u="none" cap="none" strike="noStrike">
                  <a:solidFill>
                    <a:srgbClr val="000000"/>
                  </a:solidFill>
                  <a:latin typeface="Calibri"/>
                  <a:ea typeface="Calibri"/>
                  <a:cs typeface="Calibri"/>
                  <a:sym typeface="Calibri"/>
                </a:rPr>
                <a:t>‘Bijsnijden’</a:t>
              </a:r>
              <a:r>
                <a:rPr b="0" i="0" lang="en" sz="900" u="none" cap="none" strike="noStrike">
                  <a:solidFill>
                    <a:srgbClr val="000000"/>
                  </a:solidFill>
                  <a:latin typeface="Calibri"/>
                  <a:ea typeface="Calibri"/>
                  <a:cs typeface="Calibri"/>
                  <a:sym typeface="Calibri"/>
                </a:rPr>
                <a:t>. Schaal met de bolletjes de afbeelding en met de hoekjes het afbeeldingskader.</a:t>
              </a:r>
              <a:endParaRPr sz="1400">
                <a:solidFill>
                  <a:schemeClr val="dk1"/>
                </a:solidFill>
                <a:latin typeface="Times New Roman"/>
                <a:ea typeface="Times New Roman"/>
                <a:cs typeface="Times New Roman"/>
                <a:sym typeface="Times New Roman"/>
              </a:endParaRPr>
            </a:p>
          </p:txBody>
        </p:sp>
        <p:grpSp>
          <p:nvGrpSpPr>
            <p:cNvPr id="1757" name="Google Shape;1757;p28"/>
            <p:cNvGrpSpPr/>
            <p:nvPr/>
          </p:nvGrpSpPr>
          <p:grpSpPr>
            <a:xfrm>
              <a:off x="-3408294" y="3643742"/>
              <a:ext cx="622283" cy="612920"/>
              <a:chOff x="12617641" y="3403239"/>
              <a:chExt cx="752963" cy="741634"/>
            </a:xfrm>
          </p:grpSpPr>
          <p:grpSp>
            <p:nvGrpSpPr>
              <p:cNvPr id="1758" name="Google Shape;1758;p28"/>
              <p:cNvGrpSpPr/>
              <p:nvPr/>
            </p:nvGrpSpPr>
            <p:grpSpPr>
              <a:xfrm>
                <a:off x="12771530" y="3403239"/>
                <a:ext cx="467176" cy="448491"/>
                <a:chOff x="12782157" y="3403239"/>
                <a:chExt cx="467176" cy="448491"/>
              </a:xfrm>
            </p:grpSpPr>
            <p:grpSp>
              <p:nvGrpSpPr>
                <p:cNvPr id="1759" name="Google Shape;1759;p28"/>
                <p:cNvGrpSpPr/>
                <p:nvPr/>
              </p:nvGrpSpPr>
              <p:grpSpPr>
                <a:xfrm>
                  <a:off x="12782157" y="3403239"/>
                  <a:ext cx="412976" cy="396132"/>
                  <a:chOff x="13554906" y="3320109"/>
                  <a:chExt cx="443917" cy="425811"/>
                </a:xfrm>
              </p:grpSpPr>
              <p:grpSp>
                <p:nvGrpSpPr>
                  <p:cNvPr id="1760" name="Google Shape;1760;p28"/>
                  <p:cNvGrpSpPr/>
                  <p:nvPr/>
                </p:nvGrpSpPr>
                <p:grpSpPr>
                  <a:xfrm>
                    <a:off x="13554906" y="3320109"/>
                    <a:ext cx="443917" cy="425811"/>
                    <a:chOff x="12909684" y="1276143"/>
                    <a:chExt cx="443917" cy="425811"/>
                  </a:xfrm>
                </p:grpSpPr>
                <p:sp>
                  <p:nvSpPr>
                    <p:cNvPr id="1761" name="Google Shape;1761;p28"/>
                    <p:cNvSpPr/>
                    <p:nvPr/>
                  </p:nvSpPr>
                  <p:spPr>
                    <a:xfrm>
                      <a:off x="12909689"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762" name="Google Shape;1762;p28"/>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763" name="Google Shape;1763;p28"/>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1764" name="Google Shape;1764;p28"/>
                  <p:cNvPicPr preferRelativeResize="0"/>
                  <p:nvPr/>
                </p:nvPicPr>
                <p:blipFill rotWithShape="1">
                  <a:blip r:embed="rId2">
                    <a:alphaModFix/>
                  </a:blip>
                  <a:srcRect b="0" l="0" r="0" t="0"/>
                  <a:stretch/>
                </p:blipFill>
                <p:spPr>
                  <a:xfrm>
                    <a:off x="13567296" y="3424991"/>
                    <a:ext cx="173367" cy="140220"/>
                  </a:xfrm>
                  <a:prstGeom prst="rect">
                    <a:avLst/>
                  </a:prstGeom>
                  <a:noFill/>
                  <a:ln>
                    <a:noFill/>
                  </a:ln>
                </p:spPr>
              </p:pic>
              <p:pic>
                <p:nvPicPr>
                  <p:cNvPr id="1765" name="Google Shape;1765;p28"/>
                  <p:cNvPicPr preferRelativeResize="0"/>
                  <p:nvPr/>
                </p:nvPicPr>
                <p:blipFill rotWithShape="1">
                  <a:blip r:embed="rId2">
                    <a:alphaModFix/>
                  </a:blip>
                  <a:srcRect b="0" l="0" r="0" t="0"/>
                  <a:stretch/>
                </p:blipFill>
                <p:spPr>
                  <a:xfrm flipH="1">
                    <a:off x="13635599" y="3449265"/>
                    <a:ext cx="173367" cy="111424"/>
                  </a:xfrm>
                  <a:prstGeom prst="rect">
                    <a:avLst/>
                  </a:prstGeom>
                  <a:noFill/>
                  <a:ln>
                    <a:noFill/>
                  </a:ln>
                </p:spPr>
              </p:pic>
            </p:grpSp>
            <p:grpSp>
              <p:nvGrpSpPr>
                <p:cNvPr id="1766" name="Google Shape;1766;p28"/>
                <p:cNvGrpSpPr/>
                <p:nvPr/>
              </p:nvGrpSpPr>
              <p:grpSpPr>
                <a:xfrm>
                  <a:off x="13103513" y="3705268"/>
                  <a:ext cx="145820" cy="146462"/>
                  <a:chOff x="13096169" y="3602278"/>
                  <a:chExt cx="145820" cy="146462"/>
                </a:xfrm>
              </p:grpSpPr>
              <p:sp>
                <p:nvSpPr>
                  <p:cNvPr id="1767" name="Google Shape;1767;p28"/>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768" name="Google Shape;1768;p28"/>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769" name="Google Shape;1769;p28"/>
                <p:cNvGrpSpPr/>
                <p:nvPr/>
              </p:nvGrpSpPr>
              <p:grpSpPr>
                <a:xfrm rot="10800000">
                  <a:off x="13061402" y="3665637"/>
                  <a:ext cx="145820" cy="146462"/>
                  <a:chOff x="13096169" y="3602278"/>
                  <a:chExt cx="145820" cy="146462"/>
                </a:xfrm>
              </p:grpSpPr>
              <p:sp>
                <p:nvSpPr>
                  <p:cNvPr id="1770" name="Google Shape;1770;p28"/>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771" name="Google Shape;1771;p28"/>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1772" name="Google Shape;1772;p28"/>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en" sz="700">
                    <a:solidFill>
                      <a:srgbClr val="211F26"/>
                    </a:solidFill>
                    <a:latin typeface="Calibri"/>
                    <a:ea typeface="Calibri"/>
                    <a:cs typeface="Calibri"/>
                    <a:sym typeface="Calibri"/>
                  </a:rPr>
                  <a:t>Bijsnijden</a:t>
                </a:r>
                <a:endParaRPr sz="1400">
                  <a:solidFill>
                    <a:schemeClr val="lt1"/>
                  </a:solidFill>
                  <a:latin typeface="Times New Roman"/>
                  <a:ea typeface="Times New Roman"/>
                  <a:cs typeface="Times New Roman"/>
                  <a:sym typeface="Times New Roman"/>
                </a:endParaRPr>
              </a:p>
            </p:txBody>
          </p:sp>
          <p:sp>
            <p:nvSpPr>
              <p:cNvPr id="1773" name="Google Shape;1773;p28"/>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774" name="Google Shape;1774;p28"/>
            <p:cNvGrpSpPr/>
            <p:nvPr/>
          </p:nvGrpSpPr>
          <p:grpSpPr>
            <a:xfrm>
              <a:off x="-376736" y="4271597"/>
              <a:ext cx="283685" cy="283685"/>
              <a:chOff x="-510741" y="5913713"/>
              <a:chExt cx="267555" cy="267555"/>
            </a:xfrm>
          </p:grpSpPr>
          <p:sp>
            <p:nvSpPr>
              <p:cNvPr id="1775" name="Google Shape;1775;p28"/>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1776" name="Google Shape;1776;p28"/>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sp>
        <p:nvSpPr>
          <p:cNvPr id="1777" name="Google Shape;1777;p28"/>
          <p:cNvSpPr txBox="1"/>
          <p:nvPr>
            <p:ph idx="11" type="ftr"/>
          </p:nvPr>
        </p:nvSpPr>
        <p:spPr>
          <a:xfrm>
            <a:off x="366985" y="5407068"/>
            <a:ext cx="3086100" cy="1134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78" name="Google Shape;1778;p28"/>
          <p:cNvSpPr txBox="1"/>
          <p:nvPr>
            <p:ph idx="12" type="sldNum"/>
          </p:nvPr>
        </p:nvSpPr>
        <p:spPr>
          <a:xfrm>
            <a:off x="8458472" y="5434068"/>
            <a:ext cx="270000" cy="113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779" name="Google Shape;1779;p28"/>
          <p:cNvSpPr txBox="1"/>
          <p:nvPr>
            <p:ph type="title"/>
          </p:nvPr>
        </p:nvSpPr>
        <p:spPr>
          <a:xfrm>
            <a:off x="366985" y="531900"/>
            <a:ext cx="8388900" cy="664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BC003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Foto + Tekst (horizontaal)">
  <p:cSld name="50% Foto + Tekst (horizontaal)">
    <p:spTree>
      <p:nvGrpSpPr>
        <p:cNvPr id="1780" name="Shape 1780"/>
        <p:cNvGrpSpPr/>
        <p:nvPr/>
      </p:nvGrpSpPr>
      <p:grpSpPr>
        <a:xfrm>
          <a:off x="0" y="0"/>
          <a:ext cx="0" cy="0"/>
          <a:chOff x="0" y="0"/>
          <a:chExt cx="0" cy="0"/>
        </a:xfrm>
      </p:grpSpPr>
      <p:sp>
        <p:nvSpPr>
          <p:cNvPr id="1781" name="Google Shape;1781;p29"/>
          <p:cNvSpPr txBox="1"/>
          <p:nvPr>
            <p:ph idx="1" type="body"/>
          </p:nvPr>
        </p:nvSpPr>
        <p:spPr>
          <a:xfrm>
            <a:off x="366986" y="3699000"/>
            <a:ext cx="8361487" cy="762960"/>
          </a:xfrm>
          <a:prstGeom prst="rect">
            <a:avLst/>
          </a:prstGeom>
          <a:noFill/>
          <a:ln>
            <a:noFill/>
          </a:ln>
        </p:spPr>
        <p:txBody>
          <a:bodyPr anchorCtr="0" anchor="t" bIns="0" lIns="0" spcFirstLastPara="1" rIns="0" wrap="square" tIns="0">
            <a:normAutofit/>
          </a:bodyPr>
          <a:lstStyle>
            <a:lvl1pPr indent="-317500" lvl="0" marL="457200" algn="l">
              <a:lnSpc>
                <a:spcPct val="90000"/>
              </a:lnSpc>
              <a:spcBef>
                <a:spcPts val="500"/>
              </a:spcBef>
              <a:spcAft>
                <a:spcPts val="0"/>
              </a:spcAft>
              <a:buClr>
                <a:schemeClr val="dk1"/>
              </a:buClr>
              <a:buSzPts val="1400"/>
              <a:buChar char="•"/>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SzPts val="1200"/>
              <a:buNone/>
              <a:defRPr sz="1200"/>
            </a:lvl4pPr>
            <a:lvl5pPr indent="-228600" lvl="4" marL="2286000" algn="l">
              <a:lnSpc>
                <a:spcPct val="90000"/>
              </a:lnSpc>
              <a:spcBef>
                <a:spcPts val="500"/>
              </a:spcBef>
              <a:spcAft>
                <a:spcPts val="0"/>
              </a:spcAft>
              <a:buClr>
                <a:schemeClr val="accent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Clr>
                <a:schemeClr val="dk1"/>
              </a:buClr>
              <a:buSzPts val="1400"/>
              <a:buAutoNum type="alphaLcPeriod"/>
              <a:defRPr/>
            </a:lvl8pPr>
            <a:lvl9pPr indent="-317500" lvl="8" marL="4114800" algn="l">
              <a:lnSpc>
                <a:spcPct val="90000"/>
              </a:lnSpc>
              <a:spcBef>
                <a:spcPts val="500"/>
              </a:spcBef>
              <a:spcAft>
                <a:spcPts val="500"/>
              </a:spcAft>
              <a:buClr>
                <a:schemeClr val="dk1"/>
              </a:buClr>
              <a:buSzPts val="1400"/>
              <a:buChar char="•"/>
              <a:defRPr/>
            </a:lvl9pPr>
          </a:lstStyle>
          <a:p/>
        </p:txBody>
      </p:sp>
      <p:sp>
        <p:nvSpPr>
          <p:cNvPr id="1782" name="Google Shape;1782;p29"/>
          <p:cNvSpPr/>
          <p:nvPr>
            <p:ph idx="2" type="pic"/>
          </p:nvPr>
        </p:nvSpPr>
        <p:spPr>
          <a:xfrm>
            <a:off x="0" y="1"/>
            <a:ext cx="9144000" cy="2573100"/>
          </a:xfrm>
          <a:prstGeom prst="rect">
            <a:avLst/>
          </a:prstGeom>
          <a:noFill/>
          <a:ln>
            <a:noFill/>
          </a:ln>
        </p:spPr>
      </p:sp>
      <p:grpSp>
        <p:nvGrpSpPr>
          <p:cNvPr id="1783" name="Google Shape;1783;p29"/>
          <p:cNvGrpSpPr/>
          <p:nvPr/>
        </p:nvGrpSpPr>
        <p:grpSpPr>
          <a:xfrm>
            <a:off x="-2839828" y="0"/>
            <a:ext cx="2770040" cy="4019512"/>
            <a:chOff x="-3786437" y="0"/>
            <a:chExt cx="3693386" cy="5359349"/>
          </a:xfrm>
        </p:grpSpPr>
        <p:sp>
          <p:nvSpPr>
            <p:cNvPr id="1784" name="Google Shape;1784;p29"/>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TEKSTNIVEAUS KIEZEN</a:t>
              </a:r>
              <a:endParaRPr sz="1400">
                <a:solidFill>
                  <a:schemeClr val="lt1"/>
                </a:solidFill>
                <a:latin typeface="Times New Roman"/>
                <a:ea typeface="Times New Roman"/>
                <a:cs typeface="Times New Roman"/>
                <a:sym typeface="Times New Roman"/>
              </a:endParaRPr>
            </a:p>
          </p:txBody>
        </p:sp>
        <p:sp>
          <p:nvSpPr>
            <p:cNvPr id="1785" name="Google Shape;1785;p29"/>
            <p:cNvSpPr/>
            <p:nvPr/>
          </p:nvSpPr>
          <p:spPr>
            <a:xfrm>
              <a:off x="-3604183" y="183748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1786" name="Google Shape;1786;p29"/>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Bullet</a:t>
              </a:r>
              <a:endParaRPr b="0" i="0" sz="900" u="none" cap="none" strike="noStrike">
                <a:solidFill>
                  <a:srgbClr val="1A1A20"/>
                </a:solidFill>
                <a:latin typeface="Calibri"/>
                <a:ea typeface="Calibri"/>
                <a:cs typeface="Calibri"/>
                <a:sym typeface="Calibri"/>
              </a:endParaRPr>
            </a:p>
          </p:txBody>
        </p:sp>
        <p:sp>
          <p:nvSpPr>
            <p:cNvPr id="1787" name="Google Shape;1787;p29"/>
            <p:cNvSpPr/>
            <p:nvPr/>
          </p:nvSpPr>
          <p:spPr>
            <a:xfrm>
              <a:off x="-3604183" y="212876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1788" name="Google Shape;1788;p29"/>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Gebruik onder de tab </a:t>
              </a:r>
              <a:r>
                <a:rPr b="1" i="0" lang="en" sz="900" u="none" cap="none" strike="noStrike">
                  <a:solidFill>
                    <a:srgbClr val="000000"/>
                  </a:solidFill>
                  <a:latin typeface="Calibri"/>
                  <a:ea typeface="Calibri"/>
                  <a:cs typeface="Calibri"/>
                  <a:sym typeface="Calibri"/>
                </a:rPr>
                <a:t>‘Start’</a:t>
              </a:r>
              <a:r>
                <a:rPr b="0" i="0" lang="en" sz="900" u="none" cap="none" strike="noStrike">
                  <a:solidFill>
                    <a:srgbClr val="000000"/>
                  </a:solidFill>
                  <a:latin typeface="Calibri"/>
                  <a:ea typeface="Calibri"/>
                  <a:cs typeface="Calibri"/>
                  <a:sym typeface="Calibri"/>
                </a:rPr>
                <a:t> de </a:t>
              </a:r>
              <a:r>
                <a:rPr b="1" i="0" lang="en" sz="900" u="none" cap="none" strike="noStrike">
                  <a:solidFill>
                    <a:srgbClr val="000000"/>
                  </a:solidFill>
                  <a:latin typeface="Calibri"/>
                  <a:ea typeface="Calibri"/>
                  <a:cs typeface="Calibri"/>
                  <a:sym typeface="Calibri"/>
                </a:rPr>
                <a:t>lijstniveau-knoppen</a:t>
              </a:r>
              <a:r>
                <a:rPr b="0" i="0" lang="en" sz="900" u="none" cap="none" strike="noStrike">
                  <a:solidFill>
                    <a:srgbClr val="000000"/>
                  </a:solidFill>
                  <a:latin typeface="Calibri"/>
                  <a:ea typeface="Calibri"/>
                  <a:cs typeface="Calibri"/>
                  <a:sym typeface="Calibri"/>
                </a:rPr>
                <a:t> om een tekst niveau te kiezen. </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Kies uit:</a:t>
              </a:r>
              <a:endParaRPr sz="1400">
                <a:solidFill>
                  <a:schemeClr val="dk1"/>
                </a:solidFill>
                <a:latin typeface="Times New Roman"/>
                <a:ea typeface="Times New Roman"/>
                <a:cs typeface="Times New Roman"/>
                <a:sym typeface="Times New Roman"/>
              </a:endParaRPr>
            </a:p>
          </p:txBody>
        </p:sp>
        <p:sp>
          <p:nvSpPr>
            <p:cNvPr id="1789" name="Google Shape;1789;p29"/>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rgbClr val="1A1A20"/>
                </a:buClr>
                <a:buSzPts val="900"/>
                <a:buFont typeface="Arial"/>
                <a:buChar char="•"/>
              </a:pPr>
              <a:r>
                <a:rPr b="0" i="0" lang="en" sz="900" u="none" cap="none" strike="noStrike">
                  <a:solidFill>
                    <a:srgbClr val="1A1A20"/>
                  </a:solidFill>
                  <a:latin typeface="Calibri"/>
                  <a:ea typeface="Calibri"/>
                  <a:cs typeface="Calibri"/>
                  <a:sym typeface="Calibri"/>
                </a:rPr>
                <a:t>Sub-bullet #1</a:t>
              </a:r>
              <a:endParaRPr sz="1400">
                <a:solidFill>
                  <a:schemeClr val="dk1"/>
                </a:solidFill>
                <a:latin typeface="Times New Roman"/>
                <a:ea typeface="Times New Roman"/>
                <a:cs typeface="Times New Roman"/>
                <a:sym typeface="Times New Roman"/>
              </a:endParaRPr>
            </a:p>
          </p:txBody>
        </p:sp>
        <p:sp>
          <p:nvSpPr>
            <p:cNvPr id="1790" name="Google Shape;1790;p29"/>
            <p:cNvSpPr/>
            <p:nvPr/>
          </p:nvSpPr>
          <p:spPr>
            <a:xfrm>
              <a:off x="-3604183" y="242005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1791" name="Google Shape;1791;p29"/>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rgbClr val="1A1A20"/>
                </a:buClr>
                <a:buSzPts val="900"/>
                <a:buFont typeface="Calibri"/>
                <a:buChar char="–"/>
              </a:pPr>
              <a:r>
                <a:rPr b="0" i="0" lang="en" sz="900" u="none" cap="none" strike="noStrike">
                  <a:solidFill>
                    <a:srgbClr val="1A1A20"/>
                  </a:solidFill>
                  <a:latin typeface="Calibri"/>
                  <a:ea typeface="Calibri"/>
                  <a:cs typeface="Calibri"/>
                  <a:sym typeface="Calibri"/>
                </a:rPr>
                <a:t>Sub-bullet</a:t>
              </a:r>
              <a:r>
                <a:rPr b="0" i="0" lang="en" sz="900" u="none" cap="none" strike="noStrike">
                  <a:solidFill>
                    <a:schemeClr val="dk1"/>
                  </a:solidFill>
                  <a:latin typeface="Calibri"/>
                  <a:ea typeface="Calibri"/>
                  <a:cs typeface="Calibri"/>
                  <a:sym typeface="Calibri"/>
                </a:rPr>
                <a:t> #2</a:t>
              </a:r>
              <a:endParaRPr sz="1400">
                <a:solidFill>
                  <a:schemeClr val="dk1"/>
                </a:solidFill>
                <a:latin typeface="Times New Roman"/>
                <a:ea typeface="Times New Roman"/>
                <a:cs typeface="Times New Roman"/>
                <a:sym typeface="Times New Roman"/>
              </a:endParaRPr>
            </a:p>
          </p:txBody>
        </p:sp>
        <p:sp>
          <p:nvSpPr>
            <p:cNvPr id="1792" name="Google Shape;1792;p29"/>
            <p:cNvSpPr/>
            <p:nvPr/>
          </p:nvSpPr>
          <p:spPr>
            <a:xfrm>
              <a:off x="-3604183" y="2711336"/>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4</a:t>
              </a:r>
              <a:endParaRPr sz="1400">
                <a:solidFill>
                  <a:schemeClr val="dk1"/>
                </a:solidFill>
                <a:latin typeface="Times New Roman"/>
                <a:ea typeface="Times New Roman"/>
                <a:cs typeface="Times New Roman"/>
                <a:sym typeface="Times New Roman"/>
              </a:endParaRPr>
            </a:p>
          </p:txBody>
        </p:sp>
        <p:sp>
          <p:nvSpPr>
            <p:cNvPr id="1793" name="Google Shape;1793;p29"/>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en" sz="900" u="none" cap="none" strike="noStrike">
                  <a:solidFill>
                    <a:schemeClr val="dk1"/>
                  </a:solidFill>
                  <a:latin typeface="Calibri"/>
                  <a:ea typeface="Calibri"/>
                  <a:cs typeface="Calibri"/>
                  <a:sym typeface="Calibri"/>
                </a:rPr>
                <a:t>Leestekst</a:t>
              </a:r>
              <a:endParaRPr sz="1400">
                <a:solidFill>
                  <a:schemeClr val="dk1"/>
                </a:solidFill>
                <a:latin typeface="Times New Roman"/>
                <a:ea typeface="Times New Roman"/>
                <a:cs typeface="Times New Roman"/>
                <a:sym typeface="Times New Roman"/>
              </a:endParaRPr>
            </a:p>
          </p:txBody>
        </p:sp>
        <p:sp>
          <p:nvSpPr>
            <p:cNvPr id="1794" name="Google Shape;1794;p29"/>
            <p:cNvSpPr/>
            <p:nvPr/>
          </p:nvSpPr>
          <p:spPr>
            <a:xfrm>
              <a:off x="-3604183" y="3002620"/>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5</a:t>
              </a:r>
              <a:endParaRPr sz="1400">
                <a:solidFill>
                  <a:schemeClr val="dk1"/>
                </a:solidFill>
                <a:latin typeface="Times New Roman"/>
                <a:ea typeface="Times New Roman"/>
                <a:cs typeface="Times New Roman"/>
                <a:sym typeface="Times New Roman"/>
              </a:endParaRPr>
            </a:p>
          </p:txBody>
        </p:sp>
        <p:sp>
          <p:nvSpPr>
            <p:cNvPr id="1795" name="Google Shape;1795;p29"/>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en" sz="1100" u="none" cap="none" strike="noStrike">
                  <a:solidFill>
                    <a:schemeClr val="dk1"/>
                  </a:solidFill>
                  <a:latin typeface="Calibri"/>
                  <a:ea typeface="Calibri"/>
                  <a:cs typeface="Calibri"/>
                  <a:sym typeface="Calibri"/>
                </a:rPr>
                <a:t>Kop #1</a:t>
              </a:r>
              <a:endParaRPr sz="1400">
                <a:solidFill>
                  <a:schemeClr val="dk1"/>
                </a:solidFill>
                <a:latin typeface="Times New Roman"/>
                <a:ea typeface="Times New Roman"/>
                <a:cs typeface="Times New Roman"/>
                <a:sym typeface="Times New Roman"/>
              </a:endParaRPr>
            </a:p>
          </p:txBody>
        </p:sp>
        <p:sp>
          <p:nvSpPr>
            <p:cNvPr id="1796" name="Google Shape;1796;p29"/>
            <p:cNvSpPr/>
            <p:nvPr/>
          </p:nvSpPr>
          <p:spPr>
            <a:xfrm>
              <a:off x="-3604183" y="329390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6</a:t>
              </a:r>
              <a:endParaRPr sz="1400">
                <a:solidFill>
                  <a:schemeClr val="dk1"/>
                </a:solidFill>
                <a:latin typeface="Times New Roman"/>
                <a:ea typeface="Times New Roman"/>
                <a:cs typeface="Times New Roman"/>
                <a:sym typeface="Times New Roman"/>
              </a:endParaRPr>
            </a:p>
          </p:txBody>
        </p:sp>
        <p:sp>
          <p:nvSpPr>
            <p:cNvPr id="1797" name="Google Shape;1797;p29"/>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rabicPeriod"/>
              </a:pPr>
              <a:r>
                <a:rPr b="0" i="0" lang="en" sz="900" u="none" cap="none" strike="noStrike">
                  <a:solidFill>
                    <a:srgbClr val="1A1A20"/>
                  </a:solidFill>
                  <a:latin typeface="Calibri"/>
                  <a:ea typeface="Calibri"/>
                  <a:cs typeface="Calibri"/>
                  <a:sym typeface="Calibri"/>
                </a:rPr>
                <a:t>Numerieke bullet</a:t>
              </a:r>
              <a:endParaRPr b="0" i="0" sz="900" u="none" cap="none" strike="noStrike">
                <a:solidFill>
                  <a:srgbClr val="1A1A20"/>
                </a:solidFill>
                <a:latin typeface="Calibri"/>
                <a:ea typeface="Calibri"/>
                <a:cs typeface="Calibri"/>
                <a:sym typeface="Calibri"/>
              </a:endParaRPr>
            </a:p>
          </p:txBody>
        </p:sp>
        <p:sp>
          <p:nvSpPr>
            <p:cNvPr id="1798" name="Google Shape;1798;p29"/>
            <p:cNvSpPr/>
            <p:nvPr/>
          </p:nvSpPr>
          <p:spPr>
            <a:xfrm>
              <a:off x="-3604183" y="3585188"/>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7</a:t>
              </a:r>
              <a:endParaRPr sz="1400">
                <a:solidFill>
                  <a:schemeClr val="dk1"/>
                </a:solidFill>
                <a:latin typeface="Times New Roman"/>
                <a:ea typeface="Times New Roman"/>
                <a:cs typeface="Times New Roman"/>
                <a:sym typeface="Times New Roman"/>
              </a:endParaRPr>
            </a:p>
          </p:txBody>
        </p:sp>
        <p:sp>
          <p:nvSpPr>
            <p:cNvPr id="1799" name="Google Shape;1799;p29"/>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rgbClr val="1A1A20"/>
                </a:buClr>
                <a:buSzPts val="900"/>
                <a:buFont typeface="Times New Roman"/>
                <a:buAutoNum type="alphaUcPeriod"/>
              </a:pPr>
              <a:r>
                <a:rPr b="0" i="0" lang="en" sz="900" u="none" cap="none" strike="noStrike">
                  <a:solidFill>
                    <a:srgbClr val="1A1A20"/>
                  </a:solidFill>
                  <a:latin typeface="Calibri"/>
                  <a:ea typeface="Calibri"/>
                  <a:cs typeface="Calibri"/>
                  <a:sym typeface="Calibri"/>
                </a:rPr>
                <a:t>Alfabetische bullet</a:t>
              </a:r>
              <a:endParaRPr b="0" i="0" sz="900" u="none" cap="none" strike="noStrike">
                <a:solidFill>
                  <a:srgbClr val="1A1A20"/>
                </a:solidFill>
                <a:latin typeface="Calibri"/>
                <a:ea typeface="Calibri"/>
                <a:cs typeface="Calibri"/>
                <a:sym typeface="Calibri"/>
              </a:endParaRPr>
            </a:p>
          </p:txBody>
        </p:sp>
        <p:sp>
          <p:nvSpPr>
            <p:cNvPr id="1800" name="Google Shape;1800;p29"/>
            <p:cNvSpPr/>
            <p:nvPr/>
          </p:nvSpPr>
          <p:spPr>
            <a:xfrm>
              <a:off x="-3604183" y="3876472"/>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8</a:t>
              </a:r>
              <a:endParaRPr sz="1400">
                <a:solidFill>
                  <a:schemeClr val="dk1"/>
                </a:solidFill>
                <a:latin typeface="Times New Roman"/>
                <a:ea typeface="Times New Roman"/>
                <a:cs typeface="Times New Roman"/>
                <a:sym typeface="Times New Roman"/>
              </a:endParaRPr>
            </a:p>
          </p:txBody>
        </p:sp>
        <p:sp>
          <p:nvSpPr>
            <p:cNvPr id="1801" name="Google Shape;1801;p29"/>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en"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1802" name="Google Shape;1802;p29"/>
            <p:cNvSpPr/>
            <p:nvPr/>
          </p:nvSpPr>
          <p:spPr>
            <a:xfrm>
              <a:off x="-3604183" y="416859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9</a:t>
              </a:r>
              <a:endParaRPr sz="1400">
                <a:solidFill>
                  <a:schemeClr val="dk1"/>
                </a:solidFill>
                <a:latin typeface="Times New Roman"/>
                <a:ea typeface="Times New Roman"/>
                <a:cs typeface="Times New Roman"/>
                <a:sym typeface="Times New Roman"/>
              </a:endParaRPr>
            </a:p>
          </p:txBody>
        </p:sp>
        <p:sp>
          <p:nvSpPr>
            <p:cNvPr id="1803" name="Google Shape;1803;p29"/>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en" sz="1200" u="none" cap="none" strike="noStrike">
                  <a:solidFill>
                    <a:schemeClr val="dk1"/>
                  </a:solidFill>
                  <a:latin typeface="Calibri"/>
                  <a:ea typeface="Calibri"/>
                  <a:cs typeface="Calibri"/>
                  <a:sym typeface="Calibri"/>
                </a:rPr>
                <a:t>KOP #2</a:t>
              </a:r>
              <a:endParaRPr sz="1400">
                <a:solidFill>
                  <a:schemeClr val="dk1"/>
                </a:solidFill>
                <a:latin typeface="Times New Roman"/>
                <a:ea typeface="Times New Roman"/>
                <a:cs typeface="Times New Roman"/>
                <a:sym typeface="Times New Roman"/>
              </a:endParaRPr>
            </a:p>
          </p:txBody>
        </p:sp>
        <p:sp>
          <p:nvSpPr>
            <p:cNvPr id="1804" name="Google Shape;1804;p29"/>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grpSp>
          <p:nvGrpSpPr>
            <p:cNvPr id="1805" name="Google Shape;1805;p29"/>
            <p:cNvGrpSpPr/>
            <p:nvPr/>
          </p:nvGrpSpPr>
          <p:grpSpPr>
            <a:xfrm>
              <a:off x="-376736" y="4400186"/>
              <a:ext cx="283685" cy="283685"/>
              <a:chOff x="-510741" y="5913713"/>
              <a:chExt cx="267555" cy="267555"/>
            </a:xfrm>
          </p:grpSpPr>
          <p:sp>
            <p:nvSpPr>
              <p:cNvPr id="1806" name="Google Shape;1806;p29"/>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2"/>
                  </a:solidFill>
                  <a:latin typeface="Calibri"/>
                  <a:ea typeface="Calibri"/>
                  <a:cs typeface="Calibri"/>
                  <a:sym typeface="Calibri"/>
                </a:endParaRPr>
              </a:p>
            </p:txBody>
          </p:sp>
          <p:sp>
            <p:nvSpPr>
              <p:cNvPr descr="Informatie" id="1807" name="Google Shape;1807;p29"/>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chemeClr val="lt2"/>
                  </a:solidFill>
                  <a:latin typeface="Calibri"/>
                  <a:ea typeface="Calibri"/>
                  <a:cs typeface="Calibri"/>
                  <a:sym typeface="Calibri"/>
                </a:endParaRPr>
              </a:p>
            </p:txBody>
          </p:sp>
        </p:grpSp>
        <p:grpSp>
          <p:nvGrpSpPr>
            <p:cNvPr id="1808" name="Google Shape;1808;p29"/>
            <p:cNvGrpSpPr/>
            <p:nvPr/>
          </p:nvGrpSpPr>
          <p:grpSpPr>
            <a:xfrm>
              <a:off x="-3605171" y="458674"/>
              <a:ext cx="3234311" cy="558875"/>
              <a:chOff x="-3605171" y="458674"/>
              <a:chExt cx="3234311" cy="558875"/>
            </a:xfrm>
          </p:grpSpPr>
          <p:sp>
            <p:nvSpPr>
              <p:cNvPr id="1809" name="Google Shape;1809;p29"/>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en" sz="700">
                    <a:solidFill>
                      <a:srgbClr val="211F26"/>
                    </a:solidFill>
                    <a:latin typeface="Calibri"/>
                    <a:ea typeface="Calibri"/>
                    <a:cs typeface="Calibri"/>
                    <a:sym typeface="Calibri"/>
                  </a:rPr>
                  <a:t>Start</a:t>
                </a:r>
                <a:endParaRPr sz="1400">
                  <a:solidFill>
                    <a:schemeClr val="lt1"/>
                  </a:solidFill>
                  <a:latin typeface="Times New Roman"/>
                  <a:ea typeface="Times New Roman"/>
                  <a:cs typeface="Times New Roman"/>
                  <a:sym typeface="Times New Roman"/>
                </a:endParaRPr>
              </a:p>
            </p:txBody>
          </p:sp>
          <p:sp>
            <p:nvSpPr>
              <p:cNvPr id="1810" name="Google Shape;1810;p29"/>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1811" name="Google Shape;1811;p29"/>
              <p:cNvGrpSpPr/>
              <p:nvPr/>
            </p:nvGrpSpPr>
            <p:grpSpPr>
              <a:xfrm>
                <a:off x="-3386247" y="830871"/>
                <a:ext cx="139423" cy="109566"/>
                <a:chOff x="-2866744" y="827071"/>
                <a:chExt cx="168701" cy="132575"/>
              </a:xfrm>
            </p:grpSpPr>
            <p:grpSp>
              <p:nvGrpSpPr>
                <p:cNvPr id="1812" name="Google Shape;1812;p29"/>
                <p:cNvGrpSpPr/>
                <p:nvPr/>
              </p:nvGrpSpPr>
              <p:grpSpPr>
                <a:xfrm>
                  <a:off x="-2866744" y="827071"/>
                  <a:ext cx="168701" cy="132575"/>
                  <a:chOff x="-2866744" y="827071"/>
                  <a:chExt cx="168701" cy="132575"/>
                </a:xfrm>
              </p:grpSpPr>
              <p:cxnSp>
                <p:nvCxnSpPr>
                  <p:cNvPr id="1813" name="Google Shape;1813;p29"/>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814" name="Google Shape;1814;p29"/>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815" name="Google Shape;1815;p29"/>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816" name="Google Shape;1816;p29"/>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817" name="Google Shape;1817;p29"/>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818" name="Google Shape;1818;p29"/>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819" name="Google Shape;1819;p29"/>
              <p:cNvGrpSpPr/>
              <p:nvPr/>
            </p:nvGrpSpPr>
            <p:grpSpPr>
              <a:xfrm>
                <a:off x="-3605171" y="830871"/>
                <a:ext cx="139423" cy="109566"/>
                <a:chOff x="-2866744" y="518074"/>
                <a:chExt cx="168701" cy="132575"/>
              </a:xfrm>
            </p:grpSpPr>
            <p:grpSp>
              <p:nvGrpSpPr>
                <p:cNvPr id="1820" name="Google Shape;1820;p29"/>
                <p:cNvGrpSpPr/>
                <p:nvPr/>
              </p:nvGrpSpPr>
              <p:grpSpPr>
                <a:xfrm>
                  <a:off x="-2866744" y="518074"/>
                  <a:ext cx="168701" cy="132575"/>
                  <a:chOff x="-2866744" y="518074"/>
                  <a:chExt cx="168701" cy="132575"/>
                </a:xfrm>
              </p:grpSpPr>
              <p:cxnSp>
                <p:nvCxnSpPr>
                  <p:cNvPr id="1821" name="Google Shape;1821;p29"/>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822" name="Google Shape;1822;p29"/>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823" name="Google Shape;1823;p29"/>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824" name="Google Shape;1824;p29"/>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825" name="Google Shape;1825;p29"/>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826" name="Google Shape;1826;p29"/>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1827" name="Google Shape;1827;p29"/>
              <p:cNvCxnSpPr/>
              <p:nvPr/>
            </p:nvCxnSpPr>
            <p:spPr>
              <a:xfrm flipH="1" rot="10800000">
                <a:off x="-3459956" y="588169"/>
                <a:ext cx="547687" cy="219076"/>
              </a:xfrm>
              <a:prstGeom prst="straightConnector1">
                <a:avLst/>
              </a:prstGeom>
              <a:noFill/>
              <a:ln cap="rnd" cmpd="sng" w="19050">
                <a:solidFill>
                  <a:srgbClr val="1A1A20"/>
                </a:solidFill>
                <a:prstDash val="solid"/>
                <a:round/>
                <a:headEnd len="med" w="med" type="oval"/>
                <a:tailEnd len="sm" w="sm" type="none"/>
              </a:ln>
            </p:spPr>
          </p:cxnSp>
          <p:cxnSp>
            <p:nvCxnSpPr>
              <p:cNvPr id="1828" name="Google Shape;1828;p29"/>
              <p:cNvCxnSpPr/>
              <p:nvPr/>
            </p:nvCxnSpPr>
            <p:spPr>
              <a:xfrm>
                <a:off x="-3224213" y="828675"/>
                <a:ext cx="319088" cy="0"/>
              </a:xfrm>
              <a:prstGeom prst="straightConnector1">
                <a:avLst/>
              </a:prstGeom>
              <a:noFill/>
              <a:ln cap="rnd" cmpd="sng" w="19050">
                <a:solidFill>
                  <a:srgbClr val="1A1A20"/>
                </a:solidFill>
                <a:prstDash val="solid"/>
                <a:round/>
                <a:headEnd len="med" w="med" type="oval"/>
                <a:tailEnd len="sm" w="sm" type="none"/>
              </a:ln>
            </p:spPr>
          </p:cxnSp>
          <p:sp>
            <p:nvSpPr>
              <p:cNvPr id="1829" name="Google Shape;1829;p29"/>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omhoog</a:t>
                </a:r>
                <a:endParaRPr sz="1400">
                  <a:solidFill>
                    <a:schemeClr val="dk1"/>
                  </a:solidFill>
                  <a:latin typeface="Times New Roman"/>
                  <a:ea typeface="Times New Roman"/>
                  <a:cs typeface="Times New Roman"/>
                  <a:sym typeface="Times New Roman"/>
                </a:endParaRPr>
              </a:p>
            </p:txBody>
          </p:sp>
          <p:sp>
            <p:nvSpPr>
              <p:cNvPr id="1830" name="Google Shape;1830;p29"/>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en" sz="800" u="none" cap="none" strike="noStrike">
                    <a:solidFill>
                      <a:schemeClr val="dk1"/>
                    </a:solidFill>
                    <a:latin typeface="Calibri"/>
                    <a:ea typeface="Calibri"/>
                    <a:cs typeface="Calibri"/>
                    <a:sym typeface="Calibri"/>
                  </a:rPr>
                  <a:t>Tekstniveau omlaag</a:t>
                </a:r>
                <a:endParaRPr sz="1400">
                  <a:solidFill>
                    <a:schemeClr val="dk1"/>
                  </a:solidFill>
                  <a:latin typeface="Times New Roman"/>
                  <a:ea typeface="Times New Roman"/>
                  <a:cs typeface="Times New Roman"/>
                  <a:sym typeface="Times New Roman"/>
                </a:endParaRPr>
              </a:p>
            </p:txBody>
          </p:sp>
          <p:grpSp>
            <p:nvGrpSpPr>
              <p:cNvPr id="1831" name="Google Shape;1831;p29"/>
              <p:cNvGrpSpPr/>
              <p:nvPr/>
            </p:nvGrpSpPr>
            <p:grpSpPr>
              <a:xfrm>
                <a:off x="-2916763" y="769168"/>
                <a:ext cx="268738" cy="248381"/>
                <a:chOff x="-2916763" y="769168"/>
                <a:chExt cx="268738" cy="248381"/>
              </a:xfrm>
            </p:grpSpPr>
            <p:sp>
              <p:nvSpPr>
                <p:cNvPr id="1832" name="Google Shape;1832;p29"/>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833" name="Google Shape;1833;p29"/>
                <p:cNvGrpSpPr/>
                <p:nvPr/>
              </p:nvGrpSpPr>
              <p:grpSpPr>
                <a:xfrm>
                  <a:off x="-2866744" y="827071"/>
                  <a:ext cx="168701" cy="132575"/>
                  <a:chOff x="-2866744" y="827071"/>
                  <a:chExt cx="168701" cy="132575"/>
                </a:xfrm>
              </p:grpSpPr>
              <p:cxnSp>
                <p:nvCxnSpPr>
                  <p:cNvPr id="1834" name="Google Shape;1834;p29"/>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835" name="Google Shape;1835;p29"/>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836" name="Google Shape;1836;p29"/>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837" name="Google Shape;1837;p29"/>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838" name="Google Shape;1838;p29"/>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839" name="Google Shape;1839;p29"/>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840" name="Google Shape;1840;p29"/>
              <p:cNvGrpSpPr/>
              <p:nvPr/>
            </p:nvGrpSpPr>
            <p:grpSpPr>
              <a:xfrm>
                <a:off x="-2916763" y="460171"/>
                <a:ext cx="268738" cy="248381"/>
                <a:chOff x="-2916763" y="460171"/>
                <a:chExt cx="268738" cy="248381"/>
              </a:xfrm>
            </p:grpSpPr>
            <p:sp>
              <p:nvSpPr>
                <p:cNvPr id="1841" name="Google Shape;1841;p29"/>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842" name="Google Shape;1842;p29"/>
                <p:cNvGrpSpPr/>
                <p:nvPr/>
              </p:nvGrpSpPr>
              <p:grpSpPr>
                <a:xfrm>
                  <a:off x="-2866744" y="518074"/>
                  <a:ext cx="168701" cy="132575"/>
                  <a:chOff x="-2866744" y="518074"/>
                  <a:chExt cx="168701" cy="132575"/>
                </a:xfrm>
              </p:grpSpPr>
              <p:cxnSp>
                <p:nvCxnSpPr>
                  <p:cNvPr id="1843" name="Google Shape;1843;p29"/>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844" name="Google Shape;1844;p29"/>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845" name="Google Shape;1845;p29"/>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846" name="Google Shape;1846;p29"/>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847" name="Google Shape;1847;p29"/>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848" name="Google Shape;1848;p29"/>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grpSp>
        <p:nvGrpSpPr>
          <p:cNvPr id="1849" name="Google Shape;1849;p29"/>
          <p:cNvGrpSpPr/>
          <p:nvPr/>
        </p:nvGrpSpPr>
        <p:grpSpPr>
          <a:xfrm>
            <a:off x="9283196" y="0"/>
            <a:ext cx="2770040" cy="3952985"/>
            <a:chOff x="-3786437" y="0"/>
            <a:chExt cx="3693386" cy="5270646"/>
          </a:xfrm>
        </p:grpSpPr>
        <p:sp>
          <p:nvSpPr>
            <p:cNvPr id="1850" name="Google Shape;1850;p29"/>
            <p:cNvSpPr/>
            <p:nvPr/>
          </p:nvSpPr>
          <p:spPr>
            <a:xfrm>
              <a:off x="-3786437" y="4442646"/>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en" sz="900" cap="none">
                  <a:solidFill>
                    <a:srgbClr val="211F26"/>
                  </a:solidFill>
                  <a:latin typeface="Calibri"/>
                  <a:ea typeface="Calibri"/>
                  <a:cs typeface="Calibri"/>
                  <a:sym typeface="Calibri"/>
                </a:rPr>
                <a:t>MEER WETEN?</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Ga naar de instructie dia </a:t>
              </a:r>
              <a:r>
                <a:rPr b="1" lang="en" sz="900" cap="none">
                  <a:solidFill>
                    <a:srgbClr val="211F26"/>
                  </a:solidFill>
                  <a:latin typeface="Calibri"/>
                  <a:ea typeface="Calibri"/>
                  <a:cs typeface="Calibri"/>
                  <a:sym typeface="Calibri"/>
                </a:rPr>
                <a:t>‘VIDEO INSTRUCTIES’</a:t>
              </a:r>
              <a:r>
                <a:rPr lang="en" sz="900" cap="none">
                  <a:solidFill>
                    <a:srgbClr val="211F26"/>
                  </a:solidFill>
                  <a:latin typeface="Calibri"/>
                  <a:ea typeface="Calibri"/>
                  <a:cs typeface="Calibri"/>
                  <a:sym typeface="Calibri"/>
                </a:rPr>
                <a:t>.</a:t>
              </a:r>
              <a:br>
                <a:rPr lang="en" sz="900" cap="none">
                  <a:solidFill>
                    <a:srgbClr val="211F26"/>
                  </a:solidFill>
                  <a:latin typeface="Calibri"/>
                  <a:ea typeface="Calibri"/>
                  <a:cs typeface="Calibri"/>
                  <a:sym typeface="Calibri"/>
                </a:rPr>
              </a:br>
              <a:r>
                <a:rPr lang="en" sz="900" cap="none">
                  <a:solidFill>
                    <a:srgbClr val="211F26"/>
                  </a:solidFill>
                  <a:latin typeface="Calibri"/>
                  <a:ea typeface="Calibri"/>
                  <a:cs typeface="Calibri"/>
                  <a:sym typeface="Calibri"/>
                </a:rPr>
                <a:t>Deze vind je vooraan de presentatie of voeg je in via </a:t>
              </a:r>
              <a:r>
                <a:rPr i="1" lang="en" sz="900" cap="none">
                  <a:solidFill>
                    <a:srgbClr val="211F26"/>
                  </a:solidFill>
                  <a:latin typeface="Calibri"/>
                  <a:ea typeface="Calibri"/>
                  <a:cs typeface="Calibri"/>
                  <a:sym typeface="Calibri"/>
                </a:rPr>
                <a:t>‘Start’</a:t>
              </a:r>
              <a:r>
                <a:rPr lang="en" sz="900" cap="none">
                  <a:solidFill>
                    <a:srgbClr val="211F26"/>
                  </a:solidFill>
                  <a:latin typeface="Calibri"/>
                  <a:ea typeface="Calibri"/>
                  <a:cs typeface="Calibri"/>
                  <a:sym typeface="Calibri"/>
                </a:rPr>
                <a:t> &gt; </a:t>
              </a:r>
              <a:r>
                <a:rPr i="1" lang="en" sz="900" cap="none">
                  <a:solidFill>
                    <a:srgbClr val="211F26"/>
                  </a:solidFill>
                  <a:latin typeface="Calibri"/>
                  <a:ea typeface="Calibri"/>
                  <a:cs typeface="Calibri"/>
                  <a:sym typeface="Calibri"/>
                </a:rPr>
                <a:t>‘Nieuwe dia’</a:t>
              </a:r>
              <a:endParaRPr sz="1400">
                <a:solidFill>
                  <a:schemeClr val="lt1"/>
                </a:solidFill>
                <a:latin typeface="Times New Roman"/>
                <a:ea typeface="Times New Roman"/>
                <a:cs typeface="Times New Roman"/>
                <a:sym typeface="Times New Roman"/>
              </a:endParaRPr>
            </a:p>
          </p:txBody>
        </p:sp>
        <p:sp>
          <p:nvSpPr>
            <p:cNvPr id="1851" name="Google Shape;1851;p29"/>
            <p:cNvSpPr/>
            <p:nvPr/>
          </p:nvSpPr>
          <p:spPr>
            <a:xfrm>
              <a:off x="-3786165" y="0"/>
              <a:ext cx="3593091" cy="4440791"/>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en" sz="1100" cap="none">
                  <a:solidFill>
                    <a:srgbClr val="BC0031"/>
                  </a:solidFill>
                  <a:latin typeface="Calibri"/>
                  <a:ea typeface="Calibri"/>
                  <a:cs typeface="Calibri"/>
                  <a:sym typeface="Calibri"/>
                </a:rPr>
                <a:t>AFBEELDING INVOEGEN/OPMAKEN</a:t>
              </a:r>
              <a:endParaRPr sz="1400">
                <a:solidFill>
                  <a:schemeClr val="lt1"/>
                </a:solidFill>
                <a:latin typeface="Times New Roman"/>
                <a:ea typeface="Times New Roman"/>
                <a:cs typeface="Times New Roman"/>
                <a:sym typeface="Times New Roman"/>
              </a:endParaRPr>
            </a:p>
          </p:txBody>
        </p:sp>
        <p:sp>
          <p:nvSpPr>
            <p:cNvPr id="1852" name="Google Shape;1852;p29"/>
            <p:cNvSpPr/>
            <p:nvPr/>
          </p:nvSpPr>
          <p:spPr>
            <a:xfrm>
              <a:off x="-3603587" y="465324"/>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1</a:t>
              </a:r>
              <a:endParaRPr sz="1400">
                <a:solidFill>
                  <a:schemeClr val="dk1"/>
                </a:solidFill>
                <a:latin typeface="Times New Roman"/>
                <a:ea typeface="Times New Roman"/>
                <a:cs typeface="Times New Roman"/>
                <a:sym typeface="Times New Roman"/>
              </a:endParaRPr>
            </a:p>
          </p:txBody>
        </p:sp>
        <p:sp>
          <p:nvSpPr>
            <p:cNvPr id="1853" name="Google Shape;1853;p29"/>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Wanneer nodig, verwijder de bestaande afbeelding d.m.v. de </a:t>
              </a:r>
              <a:r>
                <a:rPr b="1" i="0" lang="en" sz="900" u="none" cap="none" strike="noStrike">
                  <a:solidFill>
                    <a:srgbClr val="000000"/>
                  </a:solidFill>
                  <a:latin typeface="Calibri"/>
                  <a:ea typeface="Calibri"/>
                  <a:cs typeface="Calibri"/>
                  <a:sym typeface="Calibri"/>
                </a:rPr>
                <a:t>‘Backspace toets’</a:t>
              </a:r>
              <a:r>
                <a:rPr b="0" i="0" lang="en" sz="900" u="none" cap="none" strike="noStrike">
                  <a:solidFill>
                    <a:srgbClr val="000000"/>
                  </a:solidFill>
                  <a:latin typeface="Calibri"/>
                  <a:ea typeface="Calibri"/>
                  <a:cs typeface="Calibri"/>
                  <a:sym typeface="Calibri"/>
                </a:rPr>
                <a:t>. Klik op het pictogram om een nieuwe afbeelding in te voegen </a:t>
              </a:r>
              <a:r>
                <a:rPr b="0" i="1" lang="en" sz="900" u="none" cap="none" strike="noStrike">
                  <a:solidFill>
                    <a:srgbClr val="000000"/>
                  </a:solidFill>
                  <a:latin typeface="Calibri"/>
                  <a:ea typeface="Calibri"/>
                  <a:cs typeface="Calibri"/>
                  <a:sym typeface="Calibri"/>
                </a:rPr>
                <a:t>(zie onderstaand voorbeeld)</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1854" name="Google Shape;1854;p29"/>
            <p:cNvGrpSpPr/>
            <p:nvPr/>
          </p:nvGrpSpPr>
          <p:grpSpPr>
            <a:xfrm>
              <a:off x="-3316179" y="1231351"/>
              <a:ext cx="294789" cy="346676"/>
              <a:chOff x="14466489" y="1001522"/>
              <a:chExt cx="290627" cy="341782"/>
            </a:xfrm>
          </p:grpSpPr>
          <p:sp>
            <p:nvSpPr>
              <p:cNvPr id="1855" name="Google Shape;1855;p29"/>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856" name="Google Shape;1856;p29"/>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1857" name="Google Shape;1857;p29"/>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1858" name="Google Shape;1858;p29"/>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1859" name="Google Shape;1859;p29"/>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1860" name="Google Shape;1860;p29"/>
              <p:cNvCxnSpPr>
                <a:stCxn id="1858"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1861" name="Google Shape;1861;p29"/>
            <p:cNvSpPr/>
            <p:nvPr/>
          </p:nvSpPr>
          <p:spPr>
            <a:xfrm>
              <a:off x="-3603587" y="172970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2</a:t>
              </a:r>
              <a:endParaRPr sz="1400">
                <a:solidFill>
                  <a:schemeClr val="dk1"/>
                </a:solidFill>
                <a:latin typeface="Times New Roman"/>
                <a:ea typeface="Times New Roman"/>
                <a:cs typeface="Times New Roman"/>
                <a:sym typeface="Times New Roman"/>
              </a:endParaRPr>
            </a:p>
          </p:txBody>
        </p:sp>
        <p:sp>
          <p:nvSpPr>
            <p:cNvPr id="1862" name="Google Shape;1862;p29"/>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Selecteer de gewenste afbeelding</a:t>
              </a:r>
              <a:br>
                <a:rPr b="0" i="0" lang="en" sz="900" u="none" cap="none" strike="noStrike">
                  <a:solidFill>
                    <a:srgbClr val="000000"/>
                  </a:solidFill>
                  <a:latin typeface="Calibri"/>
                  <a:ea typeface="Calibri"/>
                  <a:cs typeface="Calibri"/>
                  <a:sym typeface="Calibri"/>
                </a:rPr>
              </a:br>
              <a:r>
                <a:rPr b="0" i="0" lang="en" sz="900" u="none" cap="none" strike="noStrike">
                  <a:solidFill>
                    <a:srgbClr val="000000"/>
                  </a:solidFill>
                  <a:latin typeface="Calibri"/>
                  <a:ea typeface="Calibri"/>
                  <a:cs typeface="Calibri"/>
                  <a:sym typeface="Calibri"/>
                </a:rPr>
                <a:t>en klik op </a:t>
              </a:r>
              <a:r>
                <a:rPr b="1" i="0" lang="en" sz="900" u="none" cap="none" strike="noStrike">
                  <a:solidFill>
                    <a:srgbClr val="000000"/>
                  </a:solidFill>
                  <a:latin typeface="Calibri"/>
                  <a:ea typeface="Calibri"/>
                  <a:cs typeface="Calibri"/>
                  <a:sym typeface="Calibri"/>
                </a:rPr>
                <a:t>‘Invoegen’</a:t>
              </a:r>
              <a:r>
                <a:rPr b="0" i="0" lang="en" sz="900" u="none" cap="none" strike="noStrike">
                  <a:solidFill>
                    <a:srgbClr val="000000"/>
                  </a:solidFill>
                  <a:latin typeface="Calibri"/>
                  <a:ea typeface="Calibri"/>
                  <a:cs typeface="Calibri"/>
                  <a:sym typeface="Calibri"/>
                </a:rPr>
                <a:t>.</a:t>
              </a:r>
              <a:endParaRPr sz="1400">
                <a:solidFill>
                  <a:schemeClr val="dk1"/>
                </a:solidFill>
                <a:latin typeface="Times New Roman"/>
                <a:ea typeface="Times New Roman"/>
                <a:cs typeface="Times New Roman"/>
                <a:sym typeface="Times New Roman"/>
              </a:endParaRPr>
            </a:p>
          </p:txBody>
        </p:sp>
        <p:grpSp>
          <p:nvGrpSpPr>
            <p:cNvPr id="1863" name="Google Shape;1863;p29"/>
            <p:cNvGrpSpPr/>
            <p:nvPr/>
          </p:nvGrpSpPr>
          <p:grpSpPr>
            <a:xfrm>
              <a:off x="-3311319" y="2164285"/>
              <a:ext cx="825500" cy="209550"/>
              <a:chOff x="13504624" y="2482850"/>
              <a:chExt cx="825500" cy="209550"/>
            </a:xfrm>
          </p:grpSpPr>
          <p:sp>
            <p:nvSpPr>
              <p:cNvPr id="1864" name="Google Shape;1864;p29"/>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en" sz="700">
                    <a:solidFill>
                      <a:srgbClr val="211F26"/>
                    </a:solidFill>
                    <a:latin typeface="Calibri"/>
                    <a:ea typeface="Calibri"/>
                    <a:cs typeface="Calibri"/>
                    <a:sym typeface="Calibri"/>
                  </a:rPr>
                  <a:t>Invoegen</a:t>
                </a:r>
                <a:endParaRPr sz="1400">
                  <a:solidFill>
                    <a:schemeClr val="lt1"/>
                  </a:solidFill>
                  <a:latin typeface="Times New Roman"/>
                  <a:ea typeface="Times New Roman"/>
                  <a:cs typeface="Times New Roman"/>
                  <a:sym typeface="Times New Roman"/>
                </a:endParaRPr>
              </a:p>
            </p:txBody>
          </p:sp>
          <p:cxnSp>
            <p:nvCxnSpPr>
              <p:cNvPr id="1865" name="Google Shape;1865;p29"/>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1866" name="Google Shape;1866;p29"/>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1867" name="Google Shape;1867;p29"/>
            <p:cNvSpPr/>
            <p:nvPr/>
          </p:nvSpPr>
          <p:spPr>
            <a:xfrm>
              <a:off x="-3603587" y="2553359"/>
              <a:ext cx="180000" cy="180000"/>
            </a:xfrm>
            <a:prstGeom prst="ellipse">
              <a:avLst/>
            </a:prstGeom>
            <a:solidFill>
              <a:srgbClr val="BC00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en" sz="800" u="none" cap="none" strike="noStrike">
                  <a:solidFill>
                    <a:srgbClr val="FFFFFF"/>
                  </a:solidFill>
                  <a:latin typeface="Calibri"/>
                  <a:ea typeface="Calibri"/>
                  <a:cs typeface="Calibri"/>
                  <a:sym typeface="Calibri"/>
                </a:rPr>
                <a:t>3</a:t>
              </a:r>
              <a:endParaRPr sz="1400">
                <a:solidFill>
                  <a:schemeClr val="dk1"/>
                </a:solidFill>
                <a:latin typeface="Times New Roman"/>
                <a:ea typeface="Times New Roman"/>
                <a:cs typeface="Times New Roman"/>
                <a:sym typeface="Times New Roman"/>
              </a:endParaRPr>
            </a:p>
          </p:txBody>
        </p:sp>
        <p:sp>
          <p:nvSpPr>
            <p:cNvPr id="1868" name="Google Shape;1868;p29"/>
            <p:cNvSpPr/>
            <p:nvPr/>
          </p:nvSpPr>
          <p:spPr>
            <a:xfrm>
              <a:off x="-3319415" y="2553360"/>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Om de afbeelding te schalen of bij te snijden, ga naar de tab </a:t>
              </a:r>
              <a:r>
                <a:rPr b="1" i="0" lang="en" sz="900" u="none" cap="none" strike="noStrike">
                  <a:solidFill>
                    <a:srgbClr val="000000"/>
                  </a:solidFill>
                  <a:latin typeface="Calibri"/>
                  <a:ea typeface="Calibri"/>
                  <a:cs typeface="Calibri"/>
                  <a:sym typeface="Calibri"/>
                </a:rPr>
                <a:t>‘Hulpmiddelen voor afbeeldingen - Opmaak’</a:t>
              </a:r>
              <a:r>
                <a:rPr b="0" i="0" lang="en" sz="900" u="none" cap="none" strike="noStrike">
                  <a:solidFill>
                    <a:srgbClr val="000000"/>
                  </a:solidFill>
                  <a:latin typeface="Calibri"/>
                  <a:ea typeface="Calibri"/>
                  <a:cs typeface="Calibri"/>
                  <a:sym typeface="Calibri"/>
                </a:rPr>
                <a:t> en klik op de knop </a:t>
              </a:r>
              <a:r>
                <a:rPr b="1" i="0" lang="en" sz="900" u="none" cap="none" strike="noStrike">
                  <a:solidFill>
                    <a:srgbClr val="000000"/>
                  </a:solidFill>
                  <a:latin typeface="Calibri"/>
                  <a:ea typeface="Calibri"/>
                  <a:cs typeface="Calibri"/>
                  <a:sym typeface="Calibri"/>
                </a:rPr>
                <a:t>‘Bijsnijden’</a:t>
              </a:r>
              <a:r>
                <a:rPr b="0" i="0" lang="en" sz="900" u="none" cap="none" strike="noStrike">
                  <a:solidFill>
                    <a:srgbClr val="000000"/>
                  </a:solidFill>
                  <a:latin typeface="Calibri"/>
                  <a:ea typeface="Calibri"/>
                  <a:cs typeface="Calibri"/>
                  <a:sym typeface="Calibri"/>
                </a:rPr>
                <a:t>. Schaal met de bolletjes de afbeelding en met de hoekjes het afbeeldingskader.</a:t>
              </a:r>
              <a:endParaRPr sz="1400">
                <a:solidFill>
                  <a:schemeClr val="dk1"/>
                </a:solidFill>
                <a:latin typeface="Times New Roman"/>
                <a:ea typeface="Times New Roman"/>
                <a:cs typeface="Times New Roman"/>
                <a:sym typeface="Times New Roman"/>
              </a:endParaRPr>
            </a:p>
          </p:txBody>
        </p:sp>
        <p:grpSp>
          <p:nvGrpSpPr>
            <p:cNvPr id="1869" name="Google Shape;1869;p29"/>
            <p:cNvGrpSpPr/>
            <p:nvPr/>
          </p:nvGrpSpPr>
          <p:grpSpPr>
            <a:xfrm>
              <a:off x="-3408294" y="3643742"/>
              <a:ext cx="622283" cy="612920"/>
              <a:chOff x="12617641" y="3403239"/>
              <a:chExt cx="752963" cy="741634"/>
            </a:xfrm>
          </p:grpSpPr>
          <p:grpSp>
            <p:nvGrpSpPr>
              <p:cNvPr id="1870" name="Google Shape;1870;p29"/>
              <p:cNvGrpSpPr/>
              <p:nvPr/>
            </p:nvGrpSpPr>
            <p:grpSpPr>
              <a:xfrm>
                <a:off x="12771530" y="3403239"/>
                <a:ext cx="467176" cy="448491"/>
                <a:chOff x="12782157" y="3403239"/>
                <a:chExt cx="467176" cy="448491"/>
              </a:xfrm>
            </p:grpSpPr>
            <p:grpSp>
              <p:nvGrpSpPr>
                <p:cNvPr id="1871" name="Google Shape;1871;p29"/>
                <p:cNvGrpSpPr/>
                <p:nvPr/>
              </p:nvGrpSpPr>
              <p:grpSpPr>
                <a:xfrm>
                  <a:off x="12782157" y="3403239"/>
                  <a:ext cx="412976" cy="396132"/>
                  <a:chOff x="13554906" y="3320109"/>
                  <a:chExt cx="443917" cy="425811"/>
                </a:xfrm>
              </p:grpSpPr>
              <p:grpSp>
                <p:nvGrpSpPr>
                  <p:cNvPr id="1872" name="Google Shape;1872;p29"/>
                  <p:cNvGrpSpPr/>
                  <p:nvPr/>
                </p:nvGrpSpPr>
                <p:grpSpPr>
                  <a:xfrm>
                    <a:off x="13554906" y="3320109"/>
                    <a:ext cx="443917" cy="425811"/>
                    <a:chOff x="12909684" y="1276143"/>
                    <a:chExt cx="443917" cy="425811"/>
                  </a:xfrm>
                </p:grpSpPr>
                <p:sp>
                  <p:nvSpPr>
                    <p:cNvPr id="1873" name="Google Shape;1873;p29"/>
                    <p:cNvSpPr/>
                    <p:nvPr/>
                  </p:nvSpPr>
                  <p:spPr>
                    <a:xfrm>
                      <a:off x="12909689"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874" name="Google Shape;1874;p29"/>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875" name="Google Shape;1875;p29"/>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1876" name="Google Shape;1876;p29"/>
                  <p:cNvPicPr preferRelativeResize="0"/>
                  <p:nvPr/>
                </p:nvPicPr>
                <p:blipFill rotWithShape="1">
                  <a:blip r:embed="rId2">
                    <a:alphaModFix/>
                  </a:blip>
                  <a:srcRect b="0" l="0" r="0" t="0"/>
                  <a:stretch/>
                </p:blipFill>
                <p:spPr>
                  <a:xfrm>
                    <a:off x="13567296" y="3424991"/>
                    <a:ext cx="173367" cy="140220"/>
                  </a:xfrm>
                  <a:prstGeom prst="rect">
                    <a:avLst/>
                  </a:prstGeom>
                  <a:noFill/>
                  <a:ln>
                    <a:noFill/>
                  </a:ln>
                </p:spPr>
              </p:pic>
              <p:pic>
                <p:nvPicPr>
                  <p:cNvPr id="1877" name="Google Shape;1877;p29"/>
                  <p:cNvPicPr preferRelativeResize="0"/>
                  <p:nvPr/>
                </p:nvPicPr>
                <p:blipFill rotWithShape="1">
                  <a:blip r:embed="rId2">
                    <a:alphaModFix/>
                  </a:blip>
                  <a:srcRect b="0" l="0" r="0" t="0"/>
                  <a:stretch/>
                </p:blipFill>
                <p:spPr>
                  <a:xfrm flipH="1">
                    <a:off x="13635599" y="3449265"/>
                    <a:ext cx="173367" cy="111424"/>
                  </a:xfrm>
                  <a:prstGeom prst="rect">
                    <a:avLst/>
                  </a:prstGeom>
                  <a:noFill/>
                  <a:ln>
                    <a:noFill/>
                  </a:ln>
                </p:spPr>
              </p:pic>
            </p:grpSp>
            <p:grpSp>
              <p:nvGrpSpPr>
                <p:cNvPr id="1878" name="Google Shape;1878;p29"/>
                <p:cNvGrpSpPr/>
                <p:nvPr/>
              </p:nvGrpSpPr>
              <p:grpSpPr>
                <a:xfrm>
                  <a:off x="13103513" y="3705268"/>
                  <a:ext cx="145820" cy="146462"/>
                  <a:chOff x="13096169" y="3602278"/>
                  <a:chExt cx="145820" cy="146462"/>
                </a:xfrm>
              </p:grpSpPr>
              <p:sp>
                <p:nvSpPr>
                  <p:cNvPr id="1879" name="Google Shape;1879;p29"/>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880" name="Google Shape;1880;p29"/>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881" name="Google Shape;1881;p29"/>
                <p:cNvGrpSpPr/>
                <p:nvPr/>
              </p:nvGrpSpPr>
              <p:grpSpPr>
                <a:xfrm rot="10800000">
                  <a:off x="13061402" y="3665637"/>
                  <a:ext cx="145820" cy="146462"/>
                  <a:chOff x="13096169" y="3602278"/>
                  <a:chExt cx="145820" cy="146462"/>
                </a:xfrm>
              </p:grpSpPr>
              <p:sp>
                <p:nvSpPr>
                  <p:cNvPr id="1882" name="Google Shape;1882;p29"/>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883" name="Google Shape;1883;p29"/>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1884" name="Google Shape;1884;p29"/>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en" sz="700">
                    <a:solidFill>
                      <a:srgbClr val="211F26"/>
                    </a:solidFill>
                    <a:latin typeface="Calibri"/>
                    <a:ea typeface="Calibri"/>
                    <a:cs typeface="Calibri"/>
                    <a:sym typeface="Calibri"/>
                  </a:rPr>
                  <a:t>Bijsnijden</a:t>
                </a:r>
                <a:endParaRPr sz="1400">
                  <a:solidFill>
                    <a:schemeClr val="lt1"/>
                  </a:solidFill>
                  <a:latin typeface="Times New Roman"/>
                  <a:ea typeface="Times New Roman"/>
                  <a:cs typeface="Times New Roman"/>
                  <a:sym typeface="Times New Roman"/>
                </a:endParaRPr>
              </a:p>
            </p:txBody>
          </p:sp>
          <p:sp>
            <p:nvSpPr>
              <p:cNvPr id="1885" name="Google Shape;1885;p29"/>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886" name="Google Shape;1886;p29"/>
            <p:cNvGrpSpPr/>
            <p:nvPr/>
          </p:nvGrpSpPr>
          <p:grpSpPr>
            <a:xfrm>
              <a:off x="-376736" y="4271597"/>
              <a:ext cx="283685" cy="283685"/>
              <a:chOff x="-510741" y="5913713"/>
              <a:chExt cx="267555" cy="267555"/>
            </a:xfrm>
          </p:grpSpPr>
          <p:sp>
            <p:nvSpPr>
              <p:cNvPr id="1887" name="Google Shape;1887;p29"/>
              <p:cNvSpPr/>
              <p:nvPr/>
            </p:nvSpPr>
            <p:spPr>
              <a:xfrm>
                <a:off x="-491853" y="5932072"/>
                <a:ext cx="230835" cy="230835"/>
              </a:xfrm>
              <a:prstGeom prst="ellipse">
                <a:avLst/>
              </a:prstGeom>
              <a:solidFill>
                <a:schemeClr val="lt2"/>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1888" name="Google Shape;1888;p29"/>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BC00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sp>
        <p:nvSpPr>
          <p:cNvPr id="1889" name="Google Shape;1889;p29"/>
          <p:cNvSpPr/>
          <p:nvPr/>
        </p:nvSpPr>
        <p:spPr>
          <a:xfrm>
            <a:off x="0" y="0"/>
            <a:ext cx="9144000" cy="5346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1890" name="Google Shape;1890;p29"/>
          <p:cNvSpPr txBox="1"/>
          <p:nvPr>
            <p:ph idx="11" type="ftr"/>
          </p:nvPr>
        </p:nvSpPr>
        <p:spPr>
          <a:xfrm>
            <a:off x="366985" y="5407068"/>
            <a:ext cx="3086100" cy="1134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91" name="Google Shape;1891;p29"/>
          <p:cNvSpPr txBox="1"/>
          <p:nvPr>
            <p:ph idx="12" type="sldNum"/>
          </p:nvPr>
        </p:nvSpPr>
        <p:spPr>
          <a:xfrm>
            <a:off x="8458472" y="5434068"/>
            <a:ext cx="270000" cy="113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892" name="Google Shape;1892;p29"/>
          <p:cNvSpPr txBox="1"/>
          <p:nvPr>
            <p:ph type="title"/>
          </p:nvPr>
        </p:nvSpPr>
        <p:spPr>
          <a:xfrm>
            <a:off x="366986" y="2816803"/>
            <a:ext cx="8361487" cy="664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BC0031"/>
              </a:buClr>
              <a:buSzPts val="3300"/>
              <a:buFont typeface="Times New Roman"/>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6" Type="http://schemas.openxmlformats.org/officeDocument/2006/relationships/slideLayout" Target="../slideLayouts/slideLayout16.xml"/><Relationship Id="rId18" Type="http://schemas.openxmlformats.org/officeDocument/2006/relationships/theme" Target="../theme/theme1.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66985" y="531900"/>
            <a:ext cx="8388900" cy="6642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BC0031"/>
              </a:buClr>
              <a:buSzPts val="3300"/>
              <a:buFont typeface="Times New Roman"/>
              <a:buNone/>
              <a:defRPr b="1" i="0" sz="3300" u="none" cap="none" strike="noStrike">
                <a:solidFill>
                  <a:srgbClr val="BC0031"/>
                </a:solidFill>
                <a:latin typeface="Times New Roman"/>
                <a:ea typeface="Times New Roman"/>
                <a:cs typeface="Times New Roman"/>
                <a:sym typeface="Times New Roman"/>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366986" y="1275606"/>
            <a:ext cx="8388899" cy="3269935"/>
          </a:xfrm>
          <a:prstGeom prst="rect">
            <a:avLst/>
          </a:prstGeom>
          <a:noFill/>
          <a:ln>
            <a:noFill/>
          </a:ln>
        </p:spPr>
        <p:txBody>
          <a:bodyPr anchorCtr="0" anchor="t" bIns="0" lIns="0" spcFirstLastPara="1" rIns="0" wrap="square" tIns="0">
            <a:noAutofit/>
          </a:bodyPr>
          <a:lstStyle>
            <a:lvl1pPr indent="-304800" lvl="0" marL="4572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Times New Roman"/>
                <a:ea typeface="Times New Roman"/>
                <a:cs typeface="Times New Roman"/>
                <a:sym typeface="Times New Roman"/>
              </a:defRPr>
            </a:lvl1pPr>
            <a:lvl2pPr indent="-304800" lvl="1" marL="914400" marR="0" rtl="0" algn="l">
              <a:lnSpc>
                <a:spcPct val="90000"/>
              </a:lnSpc>
              <a:spcBef>
                <a:spcPts val="500"/>
              </a:spcBef>
              <a:spcAft>
                <a:spcPts val="0"/>
              </a:spcAft>
              <a:buClr>
                <a:srgbClr val="1A1A20"/>
              </a:buClr>
              <a:buSzPts val="1200"/>
              <a:buFont typeface="Arial"/>
              <a:buChar char="•"/>
              <a:defRPr b="0" i="0" sz="1200" u="none" cap="none" strike="noStrike">
                <a:solidFill>
                  <a:schemeClr val="dk1"/>
                </a:solidFill>
                <a:latin typeface="Times New Roman"/>
                <a:ea typeface="Times New Roman"/>
                <a:cs typeface="Times New Roman"/>
                <a:sym typeface="Times New Roman"/>
              </a:defRPr>
            </a:lvl2pPr>
            <a:lvl3pPr indent="-304800" lvl="2" marL="1371600" marR="0" rtl="0" algn="l">
              <a:lnSpc>
                <a:spcPct val="90000"/>
              </a:lnSpc>
              <a:spcBef>
                <a:spcPts val="500"/>
              </a:spcBef>
              <a:spcAft>
                <a:spcPts val="0"/>
              </a:spcAft>
              <a:buClr>
                <a:srgbClr val="1A1A20"/>
              </a:buClr>
              <a:buSzPts val="1200"/>
              <a:buFont typeface="Noto Sans Symbols"/>
              <a:buChar char="−"/>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lnSpc>
                <a:spcPct val="90000"/>
              </a:lnSpc>
              <a:spcBef>
                <a:spcPts val="500"/>
              </a:spcBef>
              <a:spcAft>
                <a:spcPts val="0"/>
              </a:spcAft>
              <a:buClr>
                <a:schemeClr val="accent2"/>
              </a:buClr>
              <a:buSzPts val="1200"/>
              <a:buFont typeface="Noto Sans Symbols"/>
              <a:buNone/>
              <a:defRPr b="0" i="0" sz="1200" u="none" cap="none" strike="noStrike">
                <a:solidFill>
                  <a:schemeClr val="accent1"/>
                </a:solidFill>
                <a:latin typeface="Times New Roman"/>
                <a:ea typeface="Times New Roman"/>
                <a:cs typeface="Times New Roman"/>
                <a:sym typeface="Times New Roman"/>
              </a:defRPr>
            </a:lvl4pPr>
            <a:lvl5pPr indent="-228600" lvl="4" marL="2286000" marR="0" rtl="0" algn="l">
              <a:lnSpc>
                <a:spcPct val="90000"/>
              </a:lnSpc>
              <a:spcBef>
                <a:spcPts val="500"/>
              </a:spcBef>
              <a:spcAft>
                <a:spcPts val="0"/>
              </a:spcAft>
              <a:buClr>
                <a:schemeClr val="accent1"/>
              </a:buClr>
              <a:buSzPts val="1500"/>
              <a:buFont typeface="Arial"/>
              <a:buNone/>
              <a:defRPr b="1" i="0" sz="1500" u="none" cap="none" strike="noStrike">
                <a:solidFill>
                  <a:schemeClr val="accent1"/>
                </a:solidFill>
                <a:latin typeface="Times New Roman"/>
                <a:ea typeface="Times New Roman"/>
                <a:cs typeface="Times New Roman"/>
                <a:sym typeface="Times New Roman"/>
              </a:defRPr>
            </a:lvl5pPr>
            <a:lvl6pPr indent="-228600" lvl="5" marL="2743200" marR="0" rtl="0" algn="l">
              <a:lnSpc>
                <a:spcPct val="90000"/>
              </a:lnSpc>
              <a:spcBef>
                <a:spcPts val="500"/>
              </a:spcBef>
              <a:spcAft>
                <a:spcPts val="0"/>
              </a:spcAft>
              <a:buClr>
                <a:schemeClr val="accent2"/>
              </a:buClr>
              <a:buSzPts val="1500"/>
              <a:buFont typeface="Arial"/>
              <a:buNone/>
              <a:defRPr b="0" i="0" sz="1500" u="none" cap="none" strike="noStrike">
                <a:solidFill>
                  <a:schemeClr val="dk1"/>
                </a:solidFill>
                <a:latin typeface="Times New Roman"/>
                <a:ea typeface="Times New Roman"/>
                <a:cs typeface="Times New Roman"/>
                <a:sym typeface="Times New Roman"/>
              </a:defRPr>
            </a:lvl6pPr>
            <a:lvl7pPr indent="-304800" lvl="6" marL="3200400" marR="0" rtl="0" algn="l">
              <a:lnSpc>
                <a:spcPct val="90000"/>
              </a:lnSpc>
              <a:spcBef>
                <a:spcPts val="500"/>
              </a:spcBef>
              <a:spcAft>
                <a:spcPts val="0"/>
              </a:spcAft>
              <a:buClr>
                <a:schemeClr val="dk1"/>
              </a:buClr>
              <a:buSzPts val="1200"/>
              <a:buFont typeface="Times New Roman"/>
              <a:buAutoNum type="arabicPeriod"/>
              <a:defRPr b="0" i="0" sz="1200" u="none" cap="none" strike="noStrike">
                <a:solidFill>
                  <a:schemeClr val="dk1"/>
                </a:solidFill>
                <a:latin typeface="Times New Roman"/>
                <a:ea typeface="Times New Roman"/>
                <a:cs typeface="Times New Roman"/>
                <a:sym typeface="Times New Roman"/>
              </a:defRPr>
            </a:lvl7pPr>
            <a:lvl8pPr indent="-304800" lvl="7" marL="3657600" marR="0" rtl="0" algn="l">
              <a:lnSpc>
                <a:spcPct val="90000"/>
              </a:lnSpc>
              <a:spcBef>
                <a:spcPts val="500"/>
              </a:spcBef>
              <a:spcAft>
                <a:spcPts val="0"/>
              </a:spcAft>
              <a:buClr>
                <a:schemeClr val="dk1"/>
              </a:buClr>
              <a:buSzPts val="1200"/>
              <a:buFont typeface="Times New Roman"/>
              <a:buAutoNum type="alphaLcPeriod"/>
              <a:defRPr b="0" i="0" sz="1200" u="none" cap="none" strike="noStrike">
                <a:solidFill>
                  <a:schemeClr val="dk1"/>
                </a:solidFill>
                <a:latin typeface="Times New Roman"/>
                <a:ea typeface="Times New Roman"/>
                <a:cs typeface="Times New Roman"/>
                <a:sym typeface="Times New Roman"/>
              </a:defRPr>
            </a:lvl8pPr>
            <a:lvl9pPr indent="-304800" lvl="8" marL="4114800" marR="0" rtl="0" algn="l">
              <a:lnSpc>
                <a:spcPct val="90000"/>
              </a:lnSpc>
              <a:spcBef>
                <a:spcPts val="500"/>
              </a:spcBef>
              <a:spcAft>
                <a:spcPts val="500"/>
              </a:spcAft>
              <a:buClr>
                <a:schemeClr val="dk1"/>
              </a:buClr>
              <a:buSzPts val="1200"/>
              <a:buFont typeface="Arial"/>
              <a:buChar char="•"/>
              <a:defRPr b="0" i="0" sz="1200" u="none" cap="none" strike="noStrike">
                <a:solidFill>
                  <a:schemeClr val="dk1"/>
                </a:solidFill>
                <a:latin typeface="Times New Roman"/>
                <a:ea typeface="Times New Roman"/>
                <a:cs typeface="Times New Roman"/>
                <a:sym typeface="Times New Roman"/>
              </a:defRPr>
            </a:lvl9pPr>
          </a:lstStyle>
          <a:p/>
        </p:txBody>
      </p:sp>
      <p:pic>
        <p:nvPicPr>
          <p:cNvPr descr="{&quot;templafy&quot;:{&quot;id&quot;:&quot;0b1d8f0e-ba43-4fe7-80eb-22101740f435&quot;}}" id="53" name="Google Shape;53;p13"/>
          <p:cNvPicPr preferRelativeResize="0"/>
          <p:nvPr/>
        </p:nvPicPr>
        <p:blipFill rotWithShape="1">
          <a:blip r:embed="rId1">
            <a:alphaModFix/>
          </a:blip>
          <a:srcRect b="0" l="0" r="0" t="0"/>
          <a:stretch/>
        </p:blipFill>
        <p:spPr>
          <a:xfrm>
            <a:off x="153900" y="153900"/>
            <a:ext cx="2256048" cy="224100"/>
          </a:xfrm>
          <a:prstGeom prst="rect">
            <a:avLst/>
          </a:prstGeom>
          <a:noFill/>
          <a:ln>
            <a:noFill/>
          </a:ln>
        </p:spPr>
      </p:pic>
      <p:sp>
        <p:nvSpPr>
          <p:cNvPr id="54" name="Google Shape;54;p13"/>
          <p:cNvSpPr txBox="1"/>
          <p:nvPr>
            <p:ph idx="11" type="ftr"/>
          </p:nvPr>
        </p:nvSpPr>
        <p:spPr>
          <a:xfrm>
            <a:off x="3901500" y="4760100"/>
            <a:ext cx="3086100" cy="113400"/>
          </a:xfrm>
          <a:prstGeom prst="rect">
            <a:avLst/>
          </a:prstGeom>
          <a:noFill/>
          <a:ln>
            <a:noFill/>
          </a:ln>
        </p:spPr>
        <p:txBody>
          <a:bodyPr anchorCtr="0" anchor="ctr" bIns="0" lIns="0" spcFirstLastPara="1" rIns="0" wrap="square" tIns="0">
            <a:noAutofit/>
          </a:bodyPr>
          <a:lstStyle>
            <a:lvl1pPr lvl="0" marR="0" rtl="0" algn="r">
              <a:spcBef>
                <a:spcPts val="0"/>
              </a:spcBef>
              <a:spcAft>
                <a:spcPts val="0"/>
              </a:spcAft>
              <a:buSzPts val="1100"/>
              <a:buNone/>
              <a:defRPr b="0" i="0" sz="800" u="none" cap="none" strike="noStrike">
                <a:solidFill>
                  <a:srgbClr val="7F7F7F"/>
                </a:solidFill>
                <a:latin typeface="Times New Roman"/>
                <a:ea typeface="Times New Roman"/>
                <a:cs typeface="Times New Roman"/>
                <a:sym typeface="Times New Roman"/>
              </a:defRPr>
            </a:lvl1pPr>
            <a:lvl2pPr lvl="1"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9pPr>
          </a:lstStyle>
          <a:p/>
        </p:txBody>
      </p:sp>
      <p:sp>
        <p:nvSpPr>
          <p:cNvPr id="55" name="Google Shape;55;p13"/>
          <p:cNvSpPr txBox="1"/>
          <p:nvPr>
            <p:ph idx="12" type="sldNum"/>
          </p:nvPr>
        </p:nvSpPr>
        <p:spPr>
          <a:xfrm>
            <a:off x="8485885" y="4760100"/>
            <a:ext cx="270000" cy="1134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1" i="0" sz="800" u="none" cap="none" strike="noStrike">
                <a:solidFill>
                  <a:srgbClr val="888888"/>
                </a:solidFill>
                <a:latin typeface="Times New Roman"/>
                <a:ea typeface="Times New Roman"/>
                <a:cs typeface="Times New Roman"/>
                <a:sym typeface="Times New Roman"/>
              </a:defRPr>
            </a:lvl1pPr>
            <a:lvl2pPr indent="0" lvl="1" marL="0" marR="0" rtl="0" algn="r">
              <a:spcBef>
                <a:spcPts val="0"/>
              </a:spcBef>
              <a:buNone/>
              <a:defRPr b="1" i="0" sz="800" u="none" cap="none" strike="noStrike">
                <a:solidFill>
                  <a:srgbClr val="888888"/>
                </a:solidFill>
                <a:latin typeface="Times New Roman"/>
                <a:ea typeface="Times New Roman"/>
                <a:cs typeface="Times New Roman"/>
                <a:sym typeface="Times New Roman"/>
              </a:defRPr>
            </a:lvl2pPr>
            <a:lvl3pPr indent="0" lvl="2" marL="0" marR="0" rtl="0" algn="r">
              <a:spcBef>
                <a:spcPts val="0"/>
              </a:spcBef>
              <a:buNone/>
              <a:defRPr b="1" i="0" sz="800" u="none" cap="none" strike="noStrike">
                <a:solidFill>
                  <a:srgbClr val="888888"/>
                </a:solidFill>
                <a:latin typeface="Times New Roman"/>
                <a:ea typeface="Times New Roman"/>
                <a:cs typeface="Times New Roman"/>
                <a:sym typeface="Times New Roman"/>
              </a:defRPr>
            </a:lvl3pPr>
            <a:lvl4pPr indent="0" lvl="3" marL="0" marR="0" rtl="0" algn="r">
              <a:spcBef>
                <a:spcPts val="0"/>
              </a:spcBef>
              <a:buNone/>
              <a:defRPr b="1" i="0" sz="800" u="none" cap="none" strike="noStrike">
                <a:solidFill>
                  <a:srgbClr val="888888"/>
                </a:solidFill>
                <a:latin typeface="Times New Roman"/>
                <a:ea typeface="Times New Roman"/>
                <a:cs typeface="Times New Roman"/>
                <a:sym typeface="Times New Roman"/>
              </a:defRPr>
            </a:lvl4pPr>
            <a:lvl5pPr indent="0" lvl="4" marL="0" marR="0" rtl="0" algn="r">
              <a:spcBef>
                <a:spcPts val="0"/>
              </a:spcBef>
              <a:buNone/>
              <a:defRPr b="1" i="0" sz="800" u="none" cap="none" strike="noStrike">
                <a:solidFill>
                  <a:srgbClr val="888888"/>
                </a:solidFill>
                <a:latin typeface="Times New Roman"/>
                <a:ea typeface="Times New Roman"/>
                <a:cs typeface="Times New Roman"/>
                <a:sym typeface="Times New Roman"/>
              </a:defRPr>
            </a:lvl5pPr>
            <a:lvl6pPr indent="0" lvl="5" marL="0" marR="0" rtl="0" algn="r">
              <a:spcBef>
                <a:spcPts val="0"/>
              </a:spcBef>
              <a:buNone/>
              <a:defRPr b="1" i="0" sz="800" u="none" cap="none" strike="noStrike">
                <a:solidFill>
                  <a:srgbClr val="888888"/>
                </a:solidFill>
                <a:latin typeface="Times New Roman"/>
                <a:ea typeface="Times New Roman"/>
                <a:cs typeface="Times New Roman"/>
                <a:sym typeface="Times New Roman"/>
              </a:defRPr>
            </a:lvl6pPr>
            <a:lvl7pPr indent="0" lvl="6" marL="0" marR="0" rtl="0" algn="r">
              <a:spcBef>
                <a:spcPts val="0"/>
              </a:spcBef>
              <a:buNone/>
              <a:defRPr b="1" i="0" sz="800" u="none" cap="none" strike="noStrike">
                <a:solidFill>
                  <a:srgbClr val="888888"/>
                </a:solidFill>
                <a:latin typeface="Times New Roman"/>
                <a:ea typeface="Times New Roman"/>
                <a:cs typeface="Times New Roman"/>
                <a:sym typeface="Times New Roman"/>
              </a:defRPr>
            </a:lvl7pPr>
            <a:lvl8pPr indent="0" lvl="7" marL="0" marR="0" rtl="0" algn="r">
              <a:spcBef>
                <a:spcPts val="0"/>
              </a:spcBef>
              <a:buNone/>
              <a:defRPr b="1" i="0" sz="800" u="none" cap="none" strike="noStrike">
                <a:solidFill>
                  <a:srgbClr val="888888"/>
                </a:solidFill>
                <a:latin typeface="Times New Roman"/>
                <a:ea typeface="Times New Roman"/>
                <a:cs typeface="Times New Roman"/>
                <a:sym typeface="Times New Roman"/>
              </a:defRPr>
            </a:lvl8pPr>
            <a:lvl9pPr indent="0" lvl="8" marL="0" marR="0" rtl="0" algn="r">
              <a:spcBef>
                <a:spcPts val="0"/>
              </a:spcBef>
              <a:buNone/>
              <a:defRPr b="1" i="0" sz="800"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27">
          <p15:clr>
            <a:srgbClr val="F26B43"/>
          </p15:clr>
        </p15:guide>
        <p15:guide id="2" pos="7331">
          <p15:clr>
            <a:srgbClr val="F26B43"/>
          </p15:clr>
        </p15:guide>
        <p15:guide id="3" orient="horz" pos="650">
          <p15:clr>
            <a:srgbClr val="F26B43"/>
          </p15:clr>
        </p15:guide>
        <p15:guide id="4" pos="436">
          <p15:clr>
            <a:srgbClr val="F26B43"/>
          </p15:clr>
        </p15:guide>
        <p15:guide id="5" pos="5551">
          <p15:clr>
            <a:srgbClr val="F26B43"/>
          </p15:clr>
        </p15:guide>
        <p15:guide id="6" orient="horz" pos="2885">
          <p15:clr>
            <a:srgbClr val="F26B43"/>
          </p15:clr>
        </p15:guide>
        <p15:guide id="7" orient="horz" pos="361">
          <p15:clr>
            <a:srgbClr val="F26B43"/>
          </p15:clr>
        </p15:guide>
        <p15:guide id="8" pos="2802">
          <p15:clr>
            <a:srgbClr val="F26B43"/>
          </p15:clr>
        </p15:guide>
        <p15:guide id="9" pos="2971">
          <p15:clr>
            <a:srgbClr val="F26B43"/>
          </p15:clr>
        </p15:guide>
        <p15:guide id="10" orient="horz" pos="1552">
          <p15:clr>
            <a:srgbClr val="F26B43"/>
          </p15:clr>
        </p15:guide>
        <p15:guide id="11" orient="horz" pos="1651">
          <p15:clr>
            <a:srgbClr val="F26B43"/>
          </p15:clr>
        </p15:guide>
        <p15:guide id="12" pos="1991">
          <p15:clr>
            <a:srgbClr val="F26B43"/>
          </p15:clr>
        </p15:guide>
        <p15:guide id="13" pos="2086">
          <p15:clr>
            <a:srgbClr val="F26B43"/>
          </p15:clr>
        </p15:guide>
        <p15:guide id="14" pos="3653">
          <p15:clr>
            <a:srgbClr val="F26B43"/>
          </p15:clr>
        </p15:guide>
        <p15:guide id="15" pos="3766">
          <p15:clr>
            <a:srgbClr val="F26B43"/>
          </p15:clr>
        </p15:guide>
        <p15:guide id="16" orient="horz" pos="897">
          <p15:clr>
            <a:srgbClr val="F26B43"/>
          </p15:clr>
        </p15:guide>
        <p15:guide id="17" pos="230">
          <p15:clr>
            <a:srgbClr val="F26B43"/>
          </p15:clr>
        </p15:guide>
        <p15:guide id="18" pos="5498">
          <p15:clr>
            <a:srgbClr val="F26B43"/>
          </p15:clr>
        </p15:guide>
        <p15:guide id="19" orient="horz" pos="3085">
          <p15:clr>
            <a:srgbClr val="F26B43"/>
          </p15:clr>
        </p15:guide>
        <p15:guide id="20" orient="horz" pos="55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image" Target="../media/image2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6.gif"/><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5.gif"/><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s://doi.org/10.1038/nrc2540" TargetMode="External"/><Relationship Id="rId4" Type="http://schemas.openxmlformats.org/officeDocument/2006/relationships/hyperlink" Target="https://www.sciencedirect.com/science/article/pii/S002251930300244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9.gif"/><Relationship Id="rId4" Type="http://schemas.openxmlformats.org/officeDocument/2006/relationships/image" Target="../media/image6.gif"/><Relationship Id="rId5" Type="http://schemas.openxmlformats.org/officeDocument/2006/relationships/image" Target="../media/image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30"/>
          <p:cNvSpPr txBox="1"/>
          <p:nvPr>
            <p:ph idx="1" type="body"/>
          </p:nvPr>
        </p:nvSpPr>
        <p:spPr>
          <a:xfrm>
            <a:off x="386100" y="1433700"/>
            <a:ext cx="3785400" cy="21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l">
              <a:lnSpc>
                <a:spcPct val="90000"/>
              </a:lnSpc>
              <a:spcBef>
                <a:spcPts val="0"/>
              </a:spcBef>
              <a:spcAft>
                <a:spcPts val="0"/>
              </a:spcAft>
              <a:buClr>
                <a:srgbClr val="BC0031"/>
              </a:buClr>
              <a:buSzPts val="1700"/>
              <a:buNone/>
            </a:pPr>
            <a:r>
              <a:rPr lang="en"/>
              <a:t>Complex System Simulations</a:t>
            </a:r>
            <a:endParaRPr/>
          </a:p>
        </p:txBody>
      </p:sp>
      <p:sp>
        <p:nvSpPr>
          <p:cNvPr id="1898" name="Google Shape;1898;p30"/>
          <p:cNvSpPr txBox="1"/>
          <p:nvPr>
            <p:ph idx="3" type="body"/>
          </p:nvPr>
        </p:nvSpPr>
        <p:spPr>
          <a:xfrm>
            <a:off x="386100" y="1773900"/>
            <a:ext cx="3785400" cy="13689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3300"/>
              <a:buNone/>
            </a:pPr>
            <a:r>
              <a:rPr lang="en"/>
              <a:t>Cellular </a:t>
            </a:r>
            <a:r>
              <a:rPr lang="en"/>
              <a:t>Automata</a:t>
            </a:r>
            <a:r>
              <a:rPr lang="en"/>
              <a:t> Model for Tumor Growth</a:t>
            </a:r>
            <a:endParaRPr/>
          </a:p>
        </p:txBody>
      </p:sp>
      <p:sp>
        <p:nvSpPr>
          <p:cNvPr id="1899" name="Google Shape;1899;p30"/>
          <p:cNvSpPr txBox="1"/>
          <p:nvPr>
            <p:ph idx="11" type="ftr"/>
          </p:nvPr>
        </p:nvSpPr>
        <p:spPr>
          <a:xfrm>
            <a:off x="366985" y="5407068"/>
            <a:ext cx="3086100" cy="113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1900" name="Google Shape;1900;p30"/>
          <p:cNvSpPr txBox="1"/>
          <p:nvPr>
            <p:ph idx="12" type="sldNum"/>
          </p:nvPr>
        </p:nvSpPr>
        <p:spPr>
          <a:xfrm>
            <a:off x="8458472" y="5434068"/>
            <a:ext cx="270000" cy="113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01" name="Google Shape;1901;p30"/>
          <p:cNvSpPr/>
          <p:nvPr/>
        </p:nvSpPr>
        <p:spPr>
          <a:xfrm>
            <a:off x="277450" y="4289800"/>
            <a:ext cx="1792800" cy="60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902" name="Google Shape;1902;p30"/>
          <p:cNvSpPr txBox="1"/>
          <p:nvPr/>
        </p:nvSpPr>
        <p:spPr>
          <a:xfrm>
            <a:off x="448200" y="3201350"/>
            <a:ext cx="3785400" cy="4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4546A"/>
                </a:solidFill>
                <a:latin typeface="Times New Roman"/>
                <a:ea typeface="Times New Roman"/>
                <a:cs typeface="Times New Roman"/>
                <a:sym typeface="Times New Roman"/>
              </a:rPr>
              <a:t>By: Imaan Bijl, Gelieza Kotterheinrich, Zainab Nasser</a:t>
            </a:r>
            <a:endParaRPr sz="1200">
              <a:solidFill>
                <a:srgbClr val="44546A"/>
              </a:solidFill>
              <a:latin typeface="Times New Roman"/>
              <a:ea typeface="Times New Roman"/>
              <a:cs typeface="Times New Roman"/>
              <a:sym typeface="Times New Roman"/>
            </a:endParaRPr>
          </a:p>
        </p:txBody>
      </p:sp>
      <p:pic>
        <p:nvPicPr>
          <p:cNvPr id="1903" name="Google Shape;1903;p30"/>
          <p:cNvPicPr preferRelativeResize="0"/>
          <p:nvPr/>
        </p:nvPicPr>
        <p:blipFill>
          <a:blip r:embed="rId3">
            <a:alphaModFix/>
          </a:blip>
          <a:stretch>
            <a:fillRect/>
          </a:stretch>
        </p:blipFill>
        <p:spPr>
          <a:xfrm>
            <a:off x="4339125" y="0"/>
            <a:ext cx="4804875"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77" name="Shape 1977"/>
        <p:cNvGrpSpPr/>
        <p:nvPr/>
      </p:nvGrpSpPr>
      <p:grpSpPr>
        <a:xfrm>
          <a:off x="0" y="0"/>
          <a:ext cx="0" cy="0"/>
          <a:chOff x="0" y="0"/>
          <a:chExt cx="0" cy="0"/>
        </a:xfrm>
      </p:grpSpPr>
      <p:sp>
        <p:nvSpPr>
          <p:cNvPr id="1978" name="Google Shape;1978;p39"/>
          <p:cNvSpPr txBox="1"/>
          <p:nvPr>
            <p:ph type="title"/>
          </p:nvPr>
        </p:nvSpPr>
        <p:spPr>
          <a:xfrm>
            <a:off x="366985" y="531900"/>
            <a:ext cx="8388900" cy="664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Avalanche size distribution</a:t>
            </a:r>
            <a:endParaRPr/>
          </a:p>
        </p:txBody>
      </p:sp>
      <p:pic>
        <p:nvPicPr>
          <p:cNvPr id="1979" name="Google Shape;1979;p39"/>
          <p:cNvPicPr preferRelativeResize="0"/>
          <p:nvPr/>
        </p:nvPicPr>
        <p:blipFill>
          <a:blip r:embed="rId3">
            <a:alphaModFix/>
          </a:blip>
          <a:stretch>
            <a:fillRect/>
          </a:stretch>
        </p:blipFill>
        <p:spPr>
          <a:xfrm>
            <a:off x="152400" y="206725"/>
            <a:ext cx="6379150" cy="4784375"/>
          </a:xfrm>
          <a:prstGeom prst="rect">
            <a:avLst/>
          </a:prstGeom>
          <a:noFill/>
          <a:ln>
            <a:noFill/>
          </a:ln>
        </p:spPr>
      </p:pic>
      <p:pic>
        <p:nvPicPr>
          <p:cNvPr id="1980" name="Google Shape;1980;p39"/>
          <p:cNvPicPr preferRelativeResize="0"/>
          <p:nvPr/>
        </p:nvPicPr>
        <p:blipFill>
          <a:blip r:embed="rId4">
            <a:alphaModFix/>
          </a:blip>
          <a:stretch>
            <a:fillRect/>
          </a:stretch>
        </p:blipFill>
        <p:spPr>
          <a:xfrm>
            <a:off x="6214850" y="1299075"/>
            <a:ext cx="3830000" cy="2872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sp>
        <p:nvSpPr>
          <p:cNvPr id="1985" name="Google Shape;1985;p40"/>
          <p:cNvSpPr txBox="1"/>
          <p:nvPr>
            <p:ph idx="1" type="body"/>
          </p:nvPr>
        </p:nvSpPr>
        <p:spPr>
          <a:xfrm>
            <a:off x="338925" y="1461631"/>
            <a:ext cx="8388300" cy="3269700"/>
          </a:xfrm>
          <a:prstGeom prst="rect">
            <a:avLst/>
          </a:prstGeom>
        </p:spPr>
        <p:txBody>
          <a:bodyPr anchorCtr="0" anchor="t" bIns="0" lIns="0" spcFirstLastPara="1" rIns="0" wrap="square" tIns="0">
            <a:noAutofit/>
          </a:bodyPr>
          <a:lstStyle/>
          <a:p>
            <a:pPr indent="0" lvl="0" marL="0" rtl="0" algn="l">
              <a:spcBef>
                <a:spcPts val="500"/>
              </a:spcBef>
              <a:spcAft>
                <a:spcPts val="500"/>
              </a:spcAft>
              <a:buNone/>
            </a:pPr>
            <a:r>
              <a:t/>
            </a:r>
            <a:endParaRPr/>
          </a:p>
        </p:txBody>
      </p:sp>
      <p:sp>
        <p:nvSpPr>
          <p:cNvPr id="1986" name="Google Shape;1986;p40"/>
          <p:cNvSpPr txBox="1"/>
          <p:nvPr>
            <p:ph type="title"/>
          </p:nvPr>
        </p:nvSpPr>
        <p:spPr>
          <a:xfrm>
            <a:off x="296425" y="304800"/>
            <a:ext cx="8718000" cy="151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Tumor size </a:t>
            </a:r>
            <a:r>
              <a:rPr lang="en"/>
              <a:t>at T=100</a:t>
            </a:r>
            <a:endParaRPr/>
          </a:p>
          <a:p>
            <a:pPr indent="0" lvl="0" marL="0" rtl="0" algn="l">
              <a:spcBef>
                <a:spcPts val="0"/>
              </a:spcBef>
              <a:spcAft>
                <a:spcPts val="0"/>
              </a:spcAft>
              <a:buNone/>
            </a:pPr>
            <a:r>
              <a:rPr lang="en"/>
              <a:t>for different system sizes and growth/death ratios </a:t>
            </a:r>
            <a:endParaRPr/>
          </a:p>
        </p:txBody>
      </p:sp>
      <p:pic>
        <p:nvPicPr>
          <p:cNvPr id="1987" name="Google Shape;1987;p40"/>
          <p:cNvPicPr preferRelativeResize="0"/>
          <p:nvPr/>
        </p:nvPicPr>
        <p:blipFill>
          <a:blip r:embed="rId3">
            <a:alphaModFix/>
          </a:blip>
          <a:stretch>
            <a:fillRect/>
          </a:stretch>
        </p:blipFill>
        <p:spPr>
          <a:xfrm>
            <a:off x="81448" y="1996374"/>
            <a:ext cx="4559826" cy="2504525"/>
          </a:xfrm>
          <a:prstGeom prst="rect">
            <a:avLst/>
          </a:prstGeom>
          <a:noFill/>
          <a:ln>
            <a:noFill/>
          </a:ln>
        </p:spPr>
      </p:pic>
      <p:pic>
        <p:nvPicPr>
          <p:cNvPr id="1988" name="Google Shape;1988;p40"/>
          <p:cNvPicPr preferRelativeResize="0"/>
          <p:nvPr/>
        </p:nvPicPr>
        <p:blipFill>
          <a:blip r:embed="rId4">
            <a:alphaModFix/>
          </a:blip>
          <a:stretch>
            <a:fillRect/>
          </a:stretch>
        </p:blipFill>
        <p:spPr>
          <a:xfrm>
            <a:off x="4571989" y="2029050"/>
            <a:ext cx="4401135" cy="2439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2" name="Shape 1992"/>
        <p:cNvGrpSpPr/>
        <p:nvPr/>
      </p:nvGrpSpPr>
      <p:grpSpPr>
        <a:xfrm>
          <a:off x="0" y="0"/>
          <a:ext cx="0" cy="0"/>
          <a:chOff x="0" y="0"/>
          <a:chExt cx="0" cy="0"/>
        </a:xfrm>
      </p:grpSpPr>
      <p:sp>
        <p:nvSpPr>
          <p:cNvPr id="1993" name="Google Shape;1993;p41"/>
          <p:cNvSpPr txBox="1"/>
          <p:nvPr>
            <p:ph idx="1" type="body"/>
          </p:nvPr>
        </p:nvSpPr>
        <p:spPr>
          <a:xfrm>
            <a:off x="6033400" y="1275600"/>
            <a:ext cx="2722200" cy="32697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t/>
            </a:r>
            <a:endParaRPr b="1"/>
          </a:p>
          <a:p>
            <a:pPr indent="0" lvl="0" marL="0" rtl="0" algn="l">
              <a:spcBef>
                <a:spcPts val="500"/>
              </a:spcBef>
              <a:spcAft>
                <a:spcPts val="0"/>
              </a:spcAft>
              <a:buNone/>
            </a:pPr>
            <a:r>
              <a:t/>
            </a:r>
            <a:endParaRPr/>
          </a:p>
          <a:p>
            <a:pPr indent="0" lvl="0" marL="0" rtl="0" algn="l">
              <a:lnSpc>
                <a:spcPct val="135714"/>
              </a:lnSpc>
              <a:spcBef>
                <a:spcPts val="500"/>
              </a:spcBef>
              <a:spcAft>
                <a:spcPts val="0"/>
              </a:spcAft>
              <a:buNone/>
            </a:pPr>
            <a:r>
              <a:t/>
            </a:r>
            <a:endParaRPr sz="1050">
              <a:solidFill>
                <a:srgbClr val="FFFFFF"/>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FFFFFF"/>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FFFFFF"/>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FFFFFF"/>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FFFFFF"/>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FFFF"/>
              </a:solidFill>
              <a:highlight>
                <a:schemeClr val="dk1"/>
              </a:highlight>
              <a:latin typeface="Courier New"/>
              <a:ea typeface="Courier New"/>
              <a:cs typeface="Courier New"/>
              <a:sym typeface="Courier New"/>
            </a:endParaRPr>
          </a:p>
          <a:p>
            <a:pPr indent="0" lvl="0" marL="0" rtl="0" algn="l">
              <a:spcBef>
                <a:spcPts val="500"/>
              </a:spcBef>
              <a:spcAft>
                <a:spcPts val="500"/>
              </a:spcAft>
              <a:buNone/>
            </a:pPr>
            <a:r>
              <a:t/>
            </a:r>
            <a:endParaRPr/>
          </a:p>
        </p:txBody>
      </p:sp>
      <p:sp>
        <p:nvSpPr>
          <p:cNvPr id="1994" name="Google Shape;1994;p41"/>
          <p:cNvSpPr txBox="1"/>
          <p:nvPr>
            <p:ph type="title"/>
          </p:nvPr>
        </p:nvSpPr>
        <p:spPr>
          <a:xfrm>
            <a:off x="366985" y="531900"/>
            <a:ext cx="8388900" cy="664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Max Derivative of Tumor Growth  </a:t>
            </a:r>
            <a:endParaRPr/>
          </a:p>
          <a:p>
            <a:pPr indent="0" lvl="0" marL="0" rtl="0" algn="l">
              <a:spcBef>
                <a:spcPts val="0"/>
              </a:spcBef>
              <a:spcAft>
                <a:spcPts val="0"/>
              </a:spcAft>
              <a:buNone/>
            </a:pPr>
            <a:r>
              <a:t/>
            </a:r>
            <a:endParaRPr/>
          </a:p>
        </p:txBody>
      </p:sp>
      <p:pic>
        <p:nvPicPr>
          <p:cNvPr id="1995" name="Google Shape;1995;p41"/>
          <p:cNvPicPr preferRelativeResize="0"/>
          <p:nvPr/>
        </p:nvPicPr>
        <p:blipFill>
          <a:blip r:embed="rId3">
            <a:alphaModFix/>
          </a:blip>
          <a:stretch>
            <a:fillRect/>
          </a:stretch>
        </p:blipFill>
        <p:spPr>
          <a:xfrm>
            <a:off x="397150" y="1032263"/>
            <a:ext cx="6361725" cy="34454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sp>
        <p:nvSpPr>
          <p:cNvPr id="2000" name="Google Shape;2000;p42"/>
          <p:cNvSpPr txBox="1"/>
          <p:nvPr>
            <p:ph idx="12" type="sldNum"/>
          </p:nvPr>
        </p:nvSpPr>
        <p:spPr>
          <a:xfrm>
            <a:off x="8485497" y="4760100"/>
            <a:ext cx="270000" cy="113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01" name="Google Shape;2001;p42"/>
          <p:cNvSpPr txBox="1"/>
          <p:nvPr>
            <p:ph idx="1" type="body"/>
          </p:nvPr>
        </p:nvSpPr>
        <p:spPr>
          <a:xfrm>
            <a:off x="367200" y="1275606"/>
            <a:ext cx="8388300" cy="3269700"/>
          </a:xfrm>
          <a:prstGeom prst="rect">
            <a:avLst/>
          </a:prstGeom>
          <a:noFill/>
          <a:ln>
            <a:noFill/>
          </a:ln>
        </p:spPr>
        <p:txBody>
          <a:bodyPr anchorCtr="0" anchor="t" bIns="0" lIns="0" spcFirstLastPara="1" rIns="0" wrap="square" tIns="0">
            <a:noAutofit/>
          </a:bodyPr>
          <a:lstStyle/>
          <a:p>
            <a:pPr indent="-50800" lvl="0" marL="127000" rtl="0" algn="l">
              <a:lnSpc>
                <a:spcPct val="90000"/>
              </a:lnSpc>
              <a:spcBef>
                <a:spcPts val="0"/>
              </a:spcBef>
              <a:spcAft>
                <a:spcPts val="0"/>
              </a:spcAft>
              <a:buClr>
                <a:schemeClr val="dk1"/>
              </a:buClr>
              <a:buSzPts val="1200"/>
              <a:buNone/>
            </a:pPr>
            <a:r>
              <a:t/>
            </a:r>
            <a:endParaRPr/>
          </a:p>
        </p:txBody>
      </p:sp>
      <p:sp>
        <p:nvSpPr>
          <p:cNvPr id="2002" name="Google Shape;2002;p42"/>
          <p:cNvSpPr txBox="1"/>
          <p:nvPr>
            <p:ph type="title"/>
          </p:nvPr>
        </p:nvSpPr>
        <p:spPr>
          <a:xfrm>
            <a:off x="366985" y="531900"/>
            <a:ext cx="8388900" cy="664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BC0031"/>
              </a:buClr>
              <a:buSzPts val="3300"/>
              <a:buFont typeface="Times New Roman"/>
              <a:buNone/>
            </a:pPr>
            <a:r>
              <a:rPr lang="en"/>
              <a:t>Extension 1: Mutation probability</a:t>
            </a:r>
            <a:endParaRPr/>
          </a:p>
        </p:txBody>
      </p:sp>
      <p:sp>
        <p:nvSpPr>
          <p:cNvPr id="2003" name="Google Shape;2003;p42"/>
          <p:cNvSpPr txBox="1"/>
          <p:nvPr>
            <p:ph idx="11" type="ftr"/>
          </p:nvPr>
        </p:nvSpPr>
        <p:spPr>
          <a:xfrm>
            <a:off x="3901500" y="4760100"/>
            <a:ext cx="3086100" cy="113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2004" name="Google Shape;2004;p42"/>
          <p:cNvSpPr txBox="1"/>
          <p:nvPr>
            <p:ph idx="1" type="body"/>
          </p:nvPr>
        </p:nvSpPr>
        <p:spPr>
          <a:xfrm>
            <a:off x="367200" y="1310656"/>
            <a:ext cx="8388300" cy="3269700"/>
          </a:xfrm>
          <a:prstGeom prst="rect">
            <a:avLst/>
          </a:prstGeom>
          <a:noFill/>
          <a:ln>
            <a:noFill/>
          </a:ln>
        </p:spPr>
        <p:txBody>
          <a:bodyPr anchorCtr="0" anchor="t" bIns="0" lIns="0" spcFirstLastPara="1" rIns="0" wrap="square" tIns="0">
            <a:noAutofit/>
          </a:bodyPr>
          <a:lstStyle/>
          <a:p>
            <a:pPr indent="0" lvl="0" marL="457200" rtl="0" algn="l">
              <a:lnSpc>
                <a:spcPct val="90000"/>
              </a:lnSpc>
              <a:spcBef>
                <a:spcPts val="0"/>
              </a:spcBef>
              <a:spcAft>
                <a:spcPts val="0"/>
              </a:spcAft>
              <a:buNone/>
            </a:pPr>
            <a:r>
              <a:t/>
            </a:r>
            <a:endParaRPr/>
          </a:p>
          <a:p>
            <a:pPr indent="0" lvl="0" marL="457200" rtl="0" algn="l">
              <a:lnSpc>
                <a:spcPct val="90000"/>
              </a:lnSpc>
              <a:spcBef>
                <a:spcPts val="0"/>
              </a:spcBef>
              <a:spcAft>
                <a:spcPts val="0"/>
              </a:spcAft>
              <a:buNone/>
            </a:pPr>
            <a:r>
              <a:t/>
            </a:r>
            <a:endParaRPr/>
          </a:p>
        </p:txBody>
      </p:sp>
      <p:sp>
        <p:nvSpPr>
          <p:cNvPr id="2005" name="Google Shape;2005;p42"/>
          <p:cNvSpPr/>
          <p:nvPr/>
        </p:nvSpPr>
        <p:spPr>
          <a:xfrm>
            <a:off x="367200" y="2382063"/>
            <a:ext cx="1007100" cy="664200"/>
          </a:xfrm>
          <a:prstGeom prst="roundRect">
            <a:avLst>
              <a:gd fmla="val 16667" name="adj"/>
            </a:avLst>
          </a:prstGeom>
          <a:solidFill>
            <a:srgbClr val="440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Healthy (</a:t>
            </a:r>
            <a:r>
              <a:rPr lang="en">
                <a:solidFill>
                  <a:schemeClr val="lt1"/>
                </a:solidFill>
                <a:latin typeface="Times New Roman"/>
                <a:ea typeface="Times New Roman"/>
                <a:cs typeface="Times New Roman"/>
                <a:sym typeface="Times New Roman"/>
              </a:rPr>
              <a:t>0</a:t>
            </a:r>
            <a:r>
              <a:rPr lang="en">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p:txBody>
      </p:sp>
      <p:sp>
        <p:nvSpPr>
          <p:cNvPr id="2006" name="Google Shape;2006;p42"/>
          <p:cNvSpPr/>
          <p:nvPr/>
        </p:nvSpPr>
        <p:spPr>
          <a:xfrm>
            <a:off x="2304050" y="2382063"/>
            <a:ext cx="1007100" cy="664200"/>
          </a:xfrm>
          <a:prstGeom prst="roundRect">
            <a:avLst>
              <a:gd fmla="val 16667" name="adj"/>
            </a:avLst>
          </a:prstGeom>
          <a:solidFill>
            <a:srgbClr val="20908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Tumorous(1)</a:t>
            </a:r>
            <a:endParaRPr>
              <a:latin typeface="Times New Roman"/>
              <a:ea typeface="Times New Roman"/>
              <a:cs typeface="Times New Roman"/>
              <a:sym typeface="Times New Roman"/>
            </a:endParaRPr>
          </a:p>
        </p:txBody>
      </p:sp>
      <p:sp>
        <p:nvSpPr>
          <p:cNvPr id="2007" name="Google Shape;2007;p42"/>
          <p:cNvSpPr/>
          <p:nvPr/>
        </p:nvSpPr>
        <p:spPr>
          <a:xfrm>
            <a:off x="4057800" y="2382075"/>
            <a:ext cx="1007100" cy="664200"/>
          </a:xfrm>
          <a:prstGeom prst="roundRect">
            <a:avLst>
              <a:gd fmla="val 16667" name="adj"/>
            </a:avLst>
          </a:prstGeom>
          <a:solidFill>
            <a:srgbClr val="FDE7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Necrotic (2)</a:t>
            </a:r>
            <a:endParaRPr>
              <a:latin typeface="Times New Roman"/>
              <a:ea typeface="Times New Roman"/>
              <a:cs typeface="Times New Roman"/>
              <a:sym typeface="Times New Roman"/>
            </a:endParaRPr>
          </a:p>
        </p:txBody>
      </p:sp>
      <p:cxnSp>
        <p:nvCxnSpPr>
          <p:cNvPr id="2008" name="Google Shape;2008;p42"/>
          <p:cNvCxnSpPr>
            <a:stCxn id="2005" idx="3"/>
            <a:endCxn id="2006" idx="1"/>
          </p:cNvCxnSpPr>
          <p:nvPr/>
        </p:nvCxnSpPr>
        <p:spPr>
          <a:xfrm>
            <a:off x="1374300" y="2714163"/>
            <a:ext cx="929700" cy="0"/>
          </a:xfrm>
          <a:prstGeom prst="straightConnector1">
            <a:avLst/>
          </a:prstGeom>
          <a:noFill/>
          <a:ln cap="flat" cmpd="sng" w="9525">
            <a:solidFill>
              <a:schemeClr val="dk2"/>
            </a:solidFill>
            <a:prstDash val="solid"/>
            <a:round/>
            <a:headEnd len="med" w="med" type="none"/>
            <a:tailEnd len="med" w="med" type="triangle"/>
          </a:ln>
        </p:spPr>
      </p:cxnSp>
      <p:cxnSp>
        <p:nvCxnSpPr>
          <p:cNvPr id="2009" name="Google Shape;2009;p42"/>
          <p:cNvCxnSpPr>
            <a:stCxn id="2006" idx="3"/>
            <a:endCxn id="2007" idx="1"/>
          </p:cNvCxnSpPr>
          <p:nvPr/>
        </p:nvCxnSpPr>
        <p:spPr>
          <a:xfrm>
            <a:off x="3311150" y="2714163"/>
            <a:ext cx="746700" cy="0"/>
          </a:xfrm>
          <a:prstGeom prst="straightConnector1">
            <a:avLst/>
          </a:prstGeom>
          <a:noFill/>
          <a:ln cap="flat" cmpd="sng" w="9525">
            <a:solidFill>
              <a:schemeClr val="dk2"/>
            </a:solidFill>
            <a:prstDash val="solid"/>
            <a:round/>
            <a:headEnd len="med" w="med" type="none"/>
            <a:tailEnd len="med" w="med" type="triangle"/>
          </a:ln>
        </p:spPr>
      </p:cxnSp>
      <p:sp>
        <p:nvSpPr>
          <p:cNvPr id="2010" name="Google Shape;2010;p42"/>
          <p:cNvSpPr txBox="1"/>
          <p:nvPr/>
        </p:nvSpPr>
        <p:spPr>
          <a:xfrm>
            <a:off x="1557425" y="2435525"/>
            <a:ext cx="7467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1"/>
                </a:solidFill>
                <a:latin typeface="Times New Roman"/>
                <a:ea typeface="Times New Roman"/>
                <a:cs typeface="Times New Roman"/>
                <a:sym typeface="Times New Roman"/>
              </a:rPr>
              <a:t>m &gt; 0</a:t>
            </a:r>
            <a:endParaRPr b="1" sz="1200">
              <a:solidFill>
                <a:schemeClr val="accent1"/>
              </a:solidFill>
              <a:latin typeface="Times New Roman"/>
              <a:ea typeface="Times New Roman"/>
              <a:cs typeface="Times New Roman"/>
              <a:sym typeface="Times New Roman"/>
            </a:endParaRPr>
          </a:p>
        </p:txBody>
      </p:sp>
      <p:sp>
        <p:nvSpPr>
          <p:cNvPr id="2011" name="Google Shape;2011;p42"/>
          <p:cNvSpPr txBox="1"/>
          <p:nvPr/>
        </p:nvSpPr>
        <p:spPr>
          <a:xfrm>
            <a:off x="3525300" y="2459025"/>
            <a:ext cx="2700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d</a:t>
            </a:r>
            <a:endParaRPr sz="1200">
              <a:solidFill>
                <a:schemeClr val="dk1"/>
              </a:solidFill>
              <a:latin typeface="Times New Roman"/>
              <a:ea typeface="Times New Roman"/>
              <a:cs typeface="Times New Roman"/>
              <a:sym typeface="Times New Roman"/>
            </a:endParaRPr>
          </a:p>
        </p:txBody>
      </p:sp>
      <p:cxnSp>
        <p:nvCxnSpPr>
          <p:cNvPr id="2012" name="Google Shape;2012;p42"/>
          <p:cNvCxnSpPr>
            <a:stCxn id="2006" idx="2"/>
          </p:cNvCxnSpPr>
          <p:nvPr/>
        </p:nvCxnSpPr>
        <p:spPr>
          <a:xfrm>
            <a:off x="2807600" y="3046263"/>
            <a:ext cx="13200" cy="528300"/>
          </a:xfrm>
          <a:prstGeom prst="straightConnector1">
            <a:avLst/>
          </a:prstGeom>
          <a:noFill/>
          <a:ln cap="flat" cmpd="sng" w="9525">
            <a:solidFill>
              <a:schemeClr val="dk2"/>
            </a:solidFill>
            <a:prstDash val="solid"/>
            <a:round/>
            <a:headEnd len="med" w="med" type="none"/>
            <a:tailEnd len="med" w="med" type="triangle"/>
          </a:ln>
        </p:spPr>
      </p:cxnSp>
      <p:sp>
        <p:nvSpPr>
          <p:cNvPr id="2013" name="Google Shape;2013;p42"/>
          <p:cNvSpPr txBox="1"/>
          <p:nvPr/>
        </p:nvSpPr>
        <p:spPr>
          <a:xfrm>
            <a:off x="2304000" y="3621600"/>
            <a:ext cx="175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Infect healthy neighbor</a:t>
            </a:r>
            <a:endParaRPr sz="1200">
              <a:solidFill>
                <a:schemeClr val="dk1"/>
              </a:solidFill>
              <a:latin typeface="Times New Roman"/>
              <a:ea typeface="Times New Roman"/>
              <a:cs typeface="Times New Roman"/>
              <a:sym typeface="Times New Roman"/>
            </a:endParaRPr>
          </a:p>
        </p:txBody>
      </p:sp>
      <p:sp>
        <p:nvSpPr>
          <p:cNvPr id="2014" name="Google Shape;2014;p42"/>
          <p:cNvSpPr txBox="1"/>
          <p:nvPr/>
        </p:nvSpPr>
        <p:spPr>
          <a:xfrm>
            <a:off x="2961625" y="3198825"/>
            <a:ext cx="1995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p</a:t>
            </a:r>
            <a:endParaRPr sz="1200">
              <a:solidFill>
                <a:schemeClr val="dk1"/>
              </a:solidFill>
              <a:latin typeface="Times New Roman"/>
              <a:ea typeface="Times New Roman"/>
              <a:cs typeface="Times New Roman"/>
              <a:sym typeface="Times New Roman"/>
            </a:endParaRPr>
          </a:p>
        </p:txBody>
      </p:sp>
      <p:pic>
        <p:nvPicPr>
          <p:cNvPr id="2015" name="Google Shape;2015;p42"/>
          <p:cNvPicPr preferRelativeResize="0"/>
          <p:nvPr/>
        </p:nvPicPr>
        <p:blipFill>
          <a:blip r:embed="rId4">
            <a:alphaModFix/>
          </a:blip>
          <a:stretch>
            <a:fillRect/>
          </a:stretch>
        </p:blipFill>
        <p:spPr>
          <a:xfrm>
            <a:off x="5884100" y="1557251"/>
            <a:ext cx="2396833" cy="2540400"/>
          </a:xfrm>
          <a:prstGeom prst="rect">
            <a:avLst/>
          </a:prstGeom>
          <a:noFill/>
          <a:ln>
            <a:noFill/>
          </a:ln>
        </p:spPr>
      </p:pic>
      <p:sp>
        <p:nvSpPr>
          <p:cNvPr id="2016" name="Google Shape;2016;p42"/>
          <p:cNvSpPr txBox="1"/>
          <p:nvPr/>
        </p:nvSpPr>
        <p:spPr>
          <a:xfrm>
            <a:off x="2865775" y="1943700"/>
            <a:ext cx="6594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0" name="Shape 2020"/>
        <p:cNvGrpSpPr/>
        <p:nvPr/>
      </p:nvGrpSpPr>
      <p:grpSpPr>
        <a:xfrm>
          <a:off x="0" y="0"/>
          <a:ext cx="0" cy="0"/>
          <a:chOff x="0" y="0"/>
          <a:chExt cx="0" cy="0"/>
        </a:xfrm>
      </p:grpSpPr>
      <p:sp>
        <p:nvSpPr>
          <p:cNvPr id="2021" name="Google Shape;2021;p43"/>
          <p:cNvSpPr txBox="1"/>
          <p:nvPr>
            <p:ph idx="1" type="body"/>
          </p:nvPr>
        </p:nvSpPr>
        <p:spPr>
          <a:xfrm>
            <a:off x="367200" y="1275606"/>
            <a:ext cx="8388300" cy="3269700"/>
          </a:xfrm>
          <a:prstGeom prst="rect">
            <a:avLst/>
          </a:prstGeom>
        </p:spPr>
        <p:txBody>
          <a:bodyPr anchorCtr="0" anchor="t" bIns="0" lIns="0" spcFirstLastPara="1" rIns="0" wrap="square" tIns="0">
            <a:noAutofit/>
          </a:bodyPr>
          <a:lstStyle/>
          <a:p>
            <a:pPr indent="0" lvl="0" marL="0" rtl="0" algn="l">
              <a:spcBef>
                <a:spcPts val="500"/>
              </a:spcBef>
              <a:spcAft>
                <a:spcPts val="500"/>
              </a:spcAft>
              <a:buNone/>
            </a:pPr>
            <a:r>
              <a:t/>
            </a:r>
            <a:endParaRPr/>
          </a:p>
        </p:txBody>
      </p:sp>
      <p:sp>
        <p:nvSpPr>
          <p:cNvPr id="2022" name="Google Shape;2022;p43"/>
          <p:cNvSpPr txBox="1"/>
          <p:nvPr>
            <p:ph type="title"/>
          </p:nvPr>
        </p:nvSpPr>
        <p:spPr>
          <a:xfrm>
            <a:off x="366985" y="531900"/>
            <a:ext cx="8388900" cy="664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Largest vs Second Largest component </a:t>
            </a:r>
            <a:endParaRPr/>
          </a:p>
        </p:txBody>
      </p:sp>
      <p:pic>
        <p:nvPicPr>
          <p:cNvPr id="2023" name="Google Shape;2023;p43"/>
          <p:cNvPicPr preferRelativeResize="0"/>
          <p:nvPr/>
        </p:nvPicPr>
        <p:blipFill>
          <a:blip r:embed="rId3">
            <a:alphaModFix/>
          </a:blip>
          <a:stretch>
            <a:fillRect/>
          </a:stretch>
        </p:blipFill>
        <p:spPr>
          <a:xfrm>
            <a:off x="4223852" y="1392950"/>
            <a:ext cx="5333597" cy="3200175"/>
          </a:xfrm>
          <a:prstGeom prst="rect">
            <a:avLst/>
          </a:prstGeom>
          <a:noFill/>
          <a:ln>
            <a:noFill/>
          </a:ln>
        </p:spPr>
      </p:pic>
      <p:pic>
        <p:nvPicPr>
          <p:cNvPr id="2024" name="Google Shape;2024;p43"/>
          <p:cNvPicPr preferRelativeResize="0"/>
          <p:nvPr/>
        </p:nvPicPr>
        <p:blipFill>
          <a:blip r:embed="rId4">
            <a:alphaModFix/>
          </a:blip>
          <a:stretch>
            <a:fillRect/>
          </a:stretch>
        </p:blipFill>
        <p:spPr>
          <a:xfrm>
            <a:off x="-407075" y="1424000"/>
            <a:ext cx="5230175" cy="3138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44"/>
          <p:cNvSpPr txBox="1"/>
          <p:nvPr>
            <p:ph idx="12" type="sldNum"/>
          </p:nvPr>
        </p:nvSpPr>
        <p:spPr>
          <a:xfrm>
            <a:off x="8485497" y="4760100"/>
            <a:ext cx="270000" cy="113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30" name="Google Shape;2030;p44"/>
          <p:cNvSpPr txBox="1"/>
          <p:nvPr>
            <p:ph type="title"/>
          </p:nvPr>
        </p:nvSpPr>
        <p:spPr>
          <a:xfrm>
            <a:off x="446850" y="303025"/>
            <a:ext cx="8364900" cy="16509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BC0031"/>
              </a:buClr>
              <a:buSzPts val="3300"/>
              <a:buFont typeface="Times New Roman"/>
              <a:buNone/>
            </a:pPr>
            <a:r>
              <a:rPr lang="en"/>
              <a:t>Percolation</a:t>
            </a:r>
            <a:r>
              <a:rPr lang="en"/>
              <a:t>: Growth/Death ratio vs First </a:t>
            </a:r>
            <a:r>
              <a:rPr lang="en"/>
              <a:t>percolating</a:t>
            </a:r>
            <a:r>
              <a:rPr lang="en"/>
              <a:t> cluster size </a:t>
            </a:r>
            <a:endParaRPr/>
          </a:p>
        </p:txBody>
      </p:sp>
      <p:sp>
        <p:nvSpPr>
          <p:cNvPr id="2031" name="Google Shape;2031;p44"/>
          <p:cNvSpPr txBox="1"/>
          <p:nvPr>
            <p:ph idx="11" type="ftr"/>
          </p:nvPr>
        </p:nvSpPr>
        <p:spPr>
          <a:xfrm>
            <a:off x="3901500" y="4760100"/>
            <a:ext cx="3086100" cy="113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t/>
            </a:r>
            <a:endParaRPr/>
          </a:p>
        </p:txBody>
      </p:sp>
      <p:pic>
        <p:nvPicPr>
          <p:cNvPr id="2032" name="Google Shape;2032;p44"/>
          <p:cNvPicPr preferRelativeResize="0"/>
          <p:nvPr/>
        </p:nvPicPr>
        <p:blipFill>
          <a:blip r:embed="rId3">
            <a:alphaModFix/>
          </a:blip>
          <a:stretch>
            <a:fillRect/>
          </a:stretch>
        </p:blipFill>
        <p:spPr>
          <a:xfrm>
            <a:off x="4321875" y="2099250"/>
            <a:ext cx="4489875" cy="2693925"/>
          </a:xfrm>
          <a:prstGeom prst="rect">
            <a:avLst/>
          </a:prstGeom>
          <a:noFill/>
          <a:ln>
            <a:noFill/>
          </a:ln>
        </p:spPr>
      </p:pic>
      <p:pic>
        <p:nvPicPr>
          <p:cNvPr id="2033" name="Google Shape;2033;p44"/>
          <p:cNvPicPr preferRelativeResize="0"/>
          <p:nvPr/>
        </p:nvPicPr>
        <p:blipFill>
          <a:blip r:embed="rId4">
            <a:alphaModFix/>
          </a:blip>
          <a:stretch>
            <a:fillRect/>
          </a:stretch>
        </p:blipFill>
        <p:spPr>
          <a:xfrm>
            <a:off x="198475" y="2188450"/>
            <a:ext cx="4192550" cy="2515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37" name="Shape 2037"/>
        <p:cNvGrpSpPr/>
        <p:nvPr/>
      </p:nvGrpSpPr>
      <p:grpSpPr>
        <a:xfrm>
          <a:off x="0" y="0"/>
          <a:ext cx="0" cy="0"/>
          <a:chOff x="0" y="0"/>
          <a:chExt cx="0" cy="0"/>
        </a:xfrm>
      </p:grpSpPr>
      <p:sp>
        <p:nvSpPr>
          <p:cNvPr id="2038" name="Google Shape;2038;p45"/>
          <p:cNvSpPr txBox="1"/>
          <p:nvPr>
            <p:ph idx="1" type="body"/>
          </p:nvPr>
        </p:nvSpPr>
        <p:spPr>
          <a:xfrm>
            <a:off x="367200" y="1275606"/>
            <a:ext cx="8388300" cy="3269700"/>
          </a:xfrm>
          <a:prstGeom prst="rect">
            <a:avLst/>
          </a:prstGeom>
        </p:spPr>
        <p:txBody>
          <a:bodyPr anchorCtr="0" anchor="t" bIns="0" lIns="0" spcFirstLastPara="1" rIns="0" wrap="square" tIns="0">
            <a:noAutofit/>
          </a:bodyPr>
          <a:lstStyle/>
          <a:p>
            <a:pPr indent="0" lvl="0" marL="0" rtl="0" algn="l">
              <a:spcBef>
                <a:spcPts val="500"/>
              </a:spcBef>
              <a:spcAft>
                <a:spcPts val="500"/>
              </a:spcAft>
              <a:buNone/>
            </a:pPr>
            <a:r>
              <a:t/>
            </a:r>
            <a:endParaRPr/>
          </a:p>
        </p:txBody>
      </p:sp>
      <p:sp>
        <p:nvSpPr>
          <p:cNvPr id="2039" name="Google Shape;2039;p45"/>
          <p:cNvSpPr txBox="1"/>
          <p:nvPr>
            <p:ph type="title"/>
          </p:nvPr>
        </p:nvSpPr>
        <p:spPr>
          <a:xfrm>
            <a:off x="366985" y="531900"/>
            <a:ext cx="8388900" cy="6642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BC0031"/>
              </a:buClr>
              <a:buSzPts val="3300"/>
              <a:buFont typeface="Times New Roman"/>
              <a:buNone/>
            </a:pPr>
            <a:r>
              <a:rPr lang="en"/>
              <a:t>Percoaltion: Growth/Death ratio vs First perlocating cluster size </a:t>
            </a:r>
            <a:endParaRPr/>
          </a:p>
          <a:p>
            <a:pPr indent="0" lvl="0" marL="0" rtl="0" algn="l">
              <a:spcBef>
                <a:spcPts val="0"/>
              </a:spcBef>
              <a:spcAft>
                <a:spcPts val="0"/>
              </a:spcAft>
              <a:buNone/>
            </a:pPr>
            <a:r>
              <a:t/>
            </a:r>
            <a:endParaRPr/>
          </a:p>
        </p:txBody>
      </p:sp>
      <p:pic>
        <p:nvPicPr>
          <p:cNvPr id="2040" name="Google Shape;2040;p45"/>
          <p:cNvPicPr preferRelativeResize="0"/>
          <p:nvPr/>
        </p:nvPicPr>
        <p:blipFill>
          <a:blip r:embed="rId3">
            <a:alphaModFix/>
          </a:blip>
          <a:stretch>
            <a:fillRect/>
          </a:stretch>
        </p:blipFill>
        <p:spPr>
          <a:xfrm>
            <a:off x="1528500" y="1504088"/>
            <a:ext cx="6065700" cy="3639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46"/>
          <p:cNvSpPr txBox="1"/>
          <p:nvPr>
            <p:ph type="title"/>
          </p:nvPr>
        </p:nvSpPr>
        <p:spPr>
          <a:xfrm>
            <a:off x="366985" y="531900"/>
            <a:ext cx="8388900" cy="664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Model Extension 2: Oxygen Levels</a:t>
            </a:r>
            <a:endParaRPr/>
          </a:p>
        </p:txBody>
      </p:sp>
      <p:sp>
        <p:nvSpPr>
          <p:cNvPr id="2046" name="Google Shape;2046;p46"/>
          <p:cNvSpPr txBox="1"/>
          <p:nvPr/>
        </p:nvSpPr>
        <p:spPr>
          <a:xfrm>
            <a:off x="359575" y="1353725"/>
            <a:ext cx="3464100" cy="12501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Hybrid 2D cellular automata</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Cells attempt to reproduce at each time step</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Cell death depends on local oxygen levels</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Oxygen threshold is lower</a:t>
            </a:r>
            <a:r>
              <a:rPr i="1"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for cancer cells</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2047" name="Google Shape;2047;p46"/>
          <p:cNvSpPr/>
          <p:nvPr/>
        </p:nvSpPr>
        <p:spPr>
          <a:xfrm>
            <a:off x="4563675" y="1561000"/>
            <a:ext cx="990600" cy="5442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Healthy (1)</a:t>
            </a:r>
            <a:endParaRPr>
              <a:solidFill>
                <a:schemeClr val="lt1"/>
              </a:solidFill>
              <a:latin typeface="Times New Roman"/>
              <a:ea typeface="Times New Roman"/>
              <a:cs typeface="Times New Roman"/>
              <a:sym typeface="Times New Roman"/>
            </a:endParaRPr>
          </a:p>
        </p:txBody>
      </p:sp>
      <p:sp>
        <p:nvSpPr>
          <p:cNvPr id="2048" name="Google Shape;2048;p46"/>
          <p:cNvSpPr/>
          <p:nvPr/>
        </p:nvSpPr>
        <p:spPr>
          <a:xfrm>
            <a:off x="6621075" y="1561000"/>
            <a:ext cx="990600" cy="544200"/>
          </a:xfrm>
          <a:prstGeom prst="roundRect">
            <a:avLst>
              <a:gd fmla="val 16667" name="adj"/>
            </a:avLst>
          </a:prstGeom>
          <a:solidFill>
            <a:srgbClr val="BC00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Cancer</a:t>
            </a:r>
            <a:r>
              <a:rPr lang="en">
                <a:solidFill>
                  <a:schemeClr val="lt1"/>
                </a:solidFill>
                <a:latin typeface="Times New Roman"/>
                <a:ea typeface="Times New Roman"/>
                <a:cs typeface="Times New Roman"/>
                <a:sym typeface="Times New Roman"/>
              </a:rPr>
              <a:t> (2)</a:t>
            </a:r>
            <a:endParaRPr>
              <a:solidFill>
                <a:schemeClr val="lt1"/>
              </a:solidFill>
              <a:latin typeface="Times New Roman"/>
              <a:ea typeface="Times New Roman"/>
              <a:cs typeface="Times New Roman"/>
              <a:sym typeface="Times New Roman"/>
            </a:endParaRPr>
          </a:p>
        </p:txBody>
      </p:sp>
      <p:cxnSp>
        <p:nvCxnSpPr>
          <p:cNvPr id="2049" name="Google Shape;2049;p46"/>
          <p:cNvCxnSpPr/>
          <p:nvPr/>
        </p:nvCxnSpPr>
        <p:spPr>
          <a:xfrm flipH="1">
            <a:off x="4452975" y="2105200"/>
            <a:ext cx="377400" cy="608400"/>
          </a:xfrm>
          <a:prstGeom prst="straightConnector1">
            <a:avLst/>
          </a:prstGeom>
          <a:noFill/>
          <a:ln cap="flat" cmpd="sng" w="9525">
            <a:solidFill>
              <a:schemeClr val="dk2"/>
            </a:solidFill>
            <a:prstDash val="solid"/>
            <a:round/>
            <a:headEnd len="med" w="med" type="none"/>
            <a:tailEnd len="med" w="med" type="triangle"/>
          </a:ln>
        </p:spPr>
      </p:cxnSp>
      <p:cxnSp>
        <p:nvCxnSpPr>
          <p:cNvPr id="2050" name="Google Shape;2050;p46"/>
          <p:cNvCxnSpPr/>
          <p:nvPr/>
        </p:nvCxnSpPr>
        <p:spPr>
          <a:xfrm>
            <a:off x="5323875" y="2105200"/>
            <a:ext cx="362400" cy="608400"/>
          </a:xfrm>
          <a:prstGeom prst="straightConnector1">
            <a:avLst/>
          </a:prstGeom>
          <a:noFill/>
          <a:ln cap="flat" cmpd="sng" w="9525">
            <a:solidFill>
              <a:schemeClr val="dk2"/>
            </a:solidFill>
            <a:prstDash val="solid"/>
            <a:round/>
            <a:headEnd len="med" w="med" type="none"/>
            <a:tailEnd len="med" w="med" type="triangle"/>
          </a:ln>
        </p:spPr>
      </p:cxnSp>
      <p:cxnSp>
        <p:nvCxnSpPr>
          <p:cNvPr id="2051" name="Google Shape;2051;p46"/>
          <p:cNvCxnSpPr/>
          <p:nvPr/>
        </p:nvCxnSpPr>
        <p:spPr>
          <a:xfrm flipH="1">
            <a:off x="6521046" y="2105200"/>
            <a:ext cx="377400" cy="608400"/>
          </a:xfrm>
          <a:prstGeom prst="straightConnector1">
            <a:avLst/>
          </a:prstGeom>
          <a:noFill/>
          <a:ln cap="flat" cmpd="sng" w="9525">
            <a:solidFill>
              <a:schemeClr val="dk2"/>
            </a:solidFill>
            <a:prstDash val="solid"/>
            <a:round/>
            <a:headEnd len="med" w="med" type="none"/>
            <a:tailEnd len="med" w="med" type="triangle"/>
          </a:ln>
        </p:spPr>
      </p:cxnSp>
      <p:cxnSp>
        <p:nvCxnSpPr>
          <p:cNvPr id="2052" name="Google Shape;2052;p46"/>
          <p:cNvCxnSpPr/>
          <p:nvPr/>
        </p:nvCxnSpPr>
        <p:spPr>
          <a:xfrm>
            <a:off x="7391946" y="2105200"/>
            <a:ext cx="362400" cy="608400"/>
          </a:xfrm>
          <a:prstGeom prst="straightConnector1">
            <a:avLst/>
          </a:prstGeom>
          <a:noFill/>
          <a:ln cap="flat" cmpd="sng" w="9525">
            <a:solidFill>
              <a:schemeClr val="dk2"/>
            </a:solidFill>
            <a:prstDash val="solid"/>
            <a:round/>
            <a:headEnd len="med" w="med" type="none"/>
            <a:tailEnd len="med" w="med" type="triangle"/>
          </a:ln>
        </p:spPr>
      </p:cxnSp>
      <p:sp>
        <p:nvSpPr>
          <p:cNvPr id="2053" name="Google Shape;2053;p46"/>
          <p:cNvSpPr/>
          <p:nvPr/>
        </p:nvSpPr>
        <p:spPr>
          <a:xfrm>
            <a:off x="5082463" y="2789800"/>
            <a:ext cx="990600" cy="5442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Death</a:t>
            </a:r>
            <a:r>
              <a:rPr lang="en">
                <a:solidFill>
                  <a:schemeClr val="lt1"/>
                </a:solidFill>
                <a:latin typeface="Times New Roman"/>
                <a:ea typeface="Times New Roman"/>
                <a:cs typeface="Times New Roman"/>
                <a:sym typeface="Times New Roman"/>
              </a:rPr>
              <a:t> </a:t>
            </a:r>
            <a:endParaRPr>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(0)</a:t>
            </a:r>
            <a:endParaRPr>
              <a:solidFill>
                <a:schemeClr val="lt1"/>
              </a:solidFill>
              <a:latin typeface="Times New Roman"/>
              <a:ea typeface="Times New Roman"/>
              <a:cs typeface="Times New Roman"/>
              <a:sym typeface="Times New Roman"/>
            </a:endParaRPr>
          </a:p>
        </p:txBody>
      </p:sp>
      <p:sp>
        <p:nvSpPr>
          <p:cNvPr id="2054" name="Google Shape;2054;p46"/>
          <p:cNvSpPr txBox="1"/>
          <p:nvPr/>
        </p:nvSpPr>
        <p:spPr>
          <a:xfrm>
            <a:off x="5534863" y="2179975"/>
            <a:ext cx="1152600" cy="1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Times New Roman"/>
                <a:ea typeface="Times New Roman"/>
                <a:cs typeface="Times New Roman"/>
                <a:sym typeface="Times New Roman"/>
              </a:rPr>
              <a:t>O</a:t>
            </a:r>
            <a:r>
              <a:rPr baseline="-25000" lang="en" sz="1100">
                <a:solidFill>
                  <a:schemeClr val="dk1"/>
                </a:solidFill>
                <a:latin typeface="Times New Roman"/>
                <a:ea typeface="Times New Roman"/>
                <a:cs typeface="Times New Roman"/>
                <a:sym typeface="Times New Roman"/>
              </a:rPr>
              <a:t>2</a:t>
            </a:r>
            <a:r>
              <a:rPr lang="en" sz="1100">
                <a:solidFill>
                  <a:schemeClr val="dk1"/>
                </a:solidFill>
                <a:latin typeface="Times New Roman"/>
                <a:ea typeface="Times New Roman"/>
                <a:cs typeface="Times New Roman"/>
                <a:sym typeface="Times New Roman"/>
              </a:rPr>
              <a:t> &lt; Threshold</a:t>
            </a:r>
            <a:endParaRPr sz="1100">
              <a:solidFill>
                <a:schemeClr val="dk1"/>
              </a:solidFill>
              <a:latin typeface="Times New Roman"/>
              <a:ea typeface="Times New Roman"/>
              <a:cs typeface="Times New Roman"/>
              <a:sym typeface="Times New Roman"/>
            </a:endParaRPr>
          </a:p>
        </p:txBody>
      </p:sp>
      <p:sp>
        <p:nvSpPr>
          <p:cNvPr id="2055" name="Google Shape;2055;p46"/>
          <p:cNvSpPr/>
          <p:nvPr/>
        </p:nvSpPr>
        <p:spPr>
          <a:xfrm>
            <a:off x="3216800" y="2761450"/>
            <a:ext cx="810900" cy="4962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Healthy (1)</a:t>
            </a:r>
            <a:endParaRPr>
              <a:solidFill>
                <a:schemeClr val="lt1"/>
              </a:solidFill>
              <a:latin typeface="Times New Roman"/>
              <a:ea typeface="Times New Roman"/>
              <a:cs typeface="Times New Roman"/>
              <a:sym typeface="Times New Roman"/>
            </a:endParaRPr>
          </a:p>
        </p:txBody>
      </p:sp>
      <p:sp>
        <p:nvSpPr>
          <p:cNvPr id="2056" name="Google Shape;2056;p46"/>
          <p:cNvSpPr/>
          <p:nvPr/>
        </p:nvSpPr>
        <p:spPr>
          <a:xfrm>
            <a:off x="4078650" y="2761450"/>
            <a:ext cx="810900" cy="4962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Healthy (1)</a:t>
            </a:r>
            <a:endParaRPr>
              <a:solidFill>
                <a:schemeClr val="lt1"/>
              </a:solidFill>
              <a:latin typeface="Times New Roman"/>
              <a:ea typeface="Times New Roman"/>
              <a:cs typeface="Times New Roman"/>
              <a:sym typeface="Times New Roman"/>
            </a:endParaRPr>
          </a:p>
        </p:txBody>
      </p:sp>
      <p:sp>
        <p:nvSpPr>
          <p:cNvPr id="2057" name="Google Shape;2057;p46"/>
          <p:cNvSpPr/>
          <p:nvPr/>
        </p:nvSpPr>
        <p:spPr>
          <a:xfrm>
            <a:off x="7256600" y="2761450"/>
            <a:ext cx="810900" cy="496200"/>
          </a:xfrm>
          <a:prstGeom prst="roundRect">
            <a:avLst>
              <a:gd fmla="val 16667" name="adj"/>
            </a:avLst>
          </a:prstGeom>
          <a:solidFill>
            <a:srgbClr val="BC00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Cancer</a:t>
            </a:r>
            <a:r>
              <a:rPr lang="en">
                <a:solidFill>
                  <a:schemeClr val="lt1"/>
                </a:solidFill>
                <a:latin typeface="Times New Roman"/>
                <a:ea typeface="Times New Roman"/>
                <a:cs typeface="Times New Roman"/>
                <a:sym typeface="Times New Roman"/>
              </a:rPr>
              <a:t> (2)</a:t>
            </a:r>
            <a:endParaRPr>
              <a:solidFill>
                <a:schemeClr val="lt1"/>
              </a:solidFill>
              <a:latin typeface="Times New Roman"/>
              <a:ea typeface="Times New Roman"/>
              <a:cs typeface="Times New Roman"/>
              <a:sym typeface="Times New Roman"/>
            </a:endParaRPr>
          </a:p>
        </p:txBody>
      </p:sp>
      <p:sp>
        <p:nvSpPr>
          <p:cNvPr id="2058" name="Google Shape;2058;p46"/>
          <p:cNvSpPr/>
          <p:nvPr/>
        </p:nvSpPr>
        <p:spPr>
          <a:xfrm>
            <a:off x="8118450" y="2761450"/>
            <a:ext cx="810900" cy="496200"/>
          </a:xfrm>
          <a:prstGeom prst="roundRect">
            <a:avLst>
              <a:gd fmla="val 16667" name="adj"/>
            </a:avLst>
          </a:prstGeom>
          <a:solidFill>
            <a:srgbClr val="BC00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Cancer</a:t>
            </a:r>
            <a:r>
              <a:rPr lang="en">
                <a:solidFill>
                  <a:schemeClr val="lt1"/>
                </a:solidFill>
                <a:latin typeface="Times New Roman"/>
                <a:ea typeface="Times New Roman"/>
                <a:cs typeface="Times New Roman"/>
                <a:sym typeface="Times New Roman"/>
              </a:rPr>
              <a:t> (2)</a:t>
            </a:r>
            <a:endParaRPr>
              <a:solidFill>
                <a:schemeClr val="lt1"/>
              </a:solidFill>
              <a:latin typeface="Times New Roman"/>
              <a:ea typeface="Times New Roman"/>
              <a:cs typeface="Times New Roman"/>
              <a:sym typeface="Times New Roman"/>
            </a:endParaRPr>
          </a:p>
        </p:txBody>
      </p:sp>
      <p:sp>
        <p:nvSpPr>
          <p:cNvPr id="2059" name="Google Shape;2059;p46"/>
          <p:cNvSpPr/>
          <p:nvPr/>
        </p:nvSpPr>
        <p:spPr>
          <a:xfrm>
            <a:off x="6149263" y="2789800"/>
            <a:ext cx="990600" cy="544200"/>
          </a:xfrm>
          <a:prstGeom prst="roundRect">
            <a:avLst>
              <a:gd fmla="val 16667" name="adj"/>
            </a:avLst>
          </a:prstGeom>
          <a:solidFill>
            <a:srgbClr val="66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Quiescent</a:t>
            </a:r>
            <a:r>
              <a:rPr lang="en">
                <a:solidFill>
                  <a:schemeClr val="lt1"/>
                </a:solidFill>
                <a:latin typeface="Times New Roman"/>
                <a:ea typeface="Times New Roman"/>
                <a:cs typeface="Times New Roman"/>
                <a:sym typeface="Times New Roman"/>
              </a:rPr>
              <a:t> </a:t>
            </a:r>
            <a:endParaRPr>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(3)</a:t>
            </a:r>
            <a:endParaRPr>
              <a:solidFill>
                <a:schemeClr val="lt1"/>
              </a:solidFill>
              <a:latin typeface="Times New Roman"/>
              <a:ea typeface="Times New Roman"/>
              <a:cs typeface="Times New Roman"/>
              <a:sym typeface="Times New Roman"/>
            </a:endParaRPr>
          </a:p>
        </p:txBody>
      </p:sp>
      <p:sp>
        <p:nvSpPr>
          <p:cNvPr id="2060" name="Google Shape;2060;p46"/>
          <p:cNvSpPr/>
          <p:nvPr/>
        </p:nvSpPr>
        <p:spPr>
          <a:xfrm>
            <a:off x="6925875" y="3999400"/>
            <a:ext cx="990600" cy="544200"/>
          </a:xfrm>
          <a:prstGeom prst="roundRect">
            <a:avLst>
              <a:gd fmla="val 16667" name="adj"/>
            </a:avLst>
          </a:prstGeom>
          <a:solidFill>
            <a:srgbClr val="BC00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Cancer (2)</a:t>
            </a:r>
            <a:endParaRPr>
              <a:solidFill>
                <a:schemeClr val="lt1"/>
              </a:solidFill>
              <a:latin typeface="Times New Roman"/>
              <a:ea typeface="Times New Roman"/>
              <a:cs typeface="Times New Roman"/>
              <a:sym typeface="Times New Roman"/>
            </a:endParaRPr>
          </a:p>
        </p:txBody>
      </p:sp>
      <p:sp>
        <p:nvSpPr>
          <p:cNvPr id="2061" name="Google Shape;2061;p46"/>
          <p:cNvSpPr/>
          <p:nvPr/>
        </p:nvSpPr>
        <p:spPr>
          <a:xfrm>
            <a:off x="5539663" y="4009000"/>
            <a:ext cx="990600" cy="5442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Death </a:t>
            </a:r>
            <a:endParaRPr>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(0)</a:t>
            </a:r>
            <a:endParaRPr>
              <a:solidFill>
                <a:schemeClr val="lt1"/>
              </a:solidFill>
              <a:latin typeface="Times New Roman"/>
              <a:ea typeface="Times New Roman"/>
              <a:cs typeface="Times New Roman"/>
              <a:sym typeface="Times New Roman"/>
            </a:endParaRPr>
          </a:p>
        </p:txBody>
      </p:sp>
      <p:cxnSp>
        <p:nvCxnSpPr>
          <p:cNvPr id="2062" name="Google Shape;2062;p46"/>
          <p:cNvCxnSpPr/>
          <p:nvPr/>
        </p:nvCxnSpPr>
        <p:spPr>
          <a:xfrm flipH="1">
            <a:off x="6063846" y="3324400"/>
            <a:ext cx="377400" cy="608400"/>
          </a:xfrm>
          <a:prstGeom prst="straightConnector1">
            <a:avLst/>
          </a:prstGeom>
          <a:noFill/>
          <a:ln cap="flat" cmpd="sng" w="9525">
            <a:solidFill>
              <a:schemeClr val="dk2"/>
            </a:solidFill>
            <a:prstDash val="solid"/>
            <a:round/>
            <a:headEnd len="med" w="med" type="none"/>
            <a:tailEnd len="med" w="med" type="triangle"/>
          </a:ln>
        </p:spPr>
      </p:cxnSp>
      <p:cxnSp>
        <p:nvCxnSpPr>
          <p:cNvPr id="2063" name="Google Shape;2063;p46"/>
          <p:cNvCxnSpPr/>
          <p:nvPr/>
        </p:nvCxnSpPr>
        <p:spPr>
          <a:xfrm>
            <a:off x="6934746" y="3324400"/>
            <a:ext cx="362400" cy="608400"/>
          </a:xfrm>
          <a:prstGeom prst="straightConnector1">
            <a:avLst/>
          </a:prstGeom>
          <a:noFill/>
          <a:ln cap="flat" cmpd="sng" w="9525">
            <a:solidFill>
              <a:schemeClr val="dk2"/>
            </a:solidFill>
            <a:prstDash val="solid"/>
            <a:round/>
            <a:headEnd len="med" w="med" type="none"/>
            <a:tailEnd len="med" w="med" type="triangle"/>
          </a:ln>
        </p:spPr>
      </p:cxnSp>
      <p:sp>
        <p:nvSpPr>
          <p:cNvPr id="2064" name="Google Shape;2064;p46"/>
          <p:cNvSpPr txBox="1"/>
          <p:nvPr/>
        </p:nvSpPr>
        <p:spPr>
          <a:xfrm>
            <a:off x="7216063" y="3532525"/>
            <a:ext cx="1152600" cy="1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Times New Roman"/>
                <a:ea typeface="Times New Roman"/>
                <a:cs typeface="Times New Roman"/>
                <a:sym typeface="Times New Roman"/>
              </a:rPr>
              <a:t>O</a:t>
            </a:r>
            <a:r>
              <a:rPr baseline="-25000" lang="en" sz="1100">
                <a:solidFill>
                  <a:schemeClr val="dk1"/>
                </a:solidFill>
                <a:latin typeface="Times New Roman"/>
                <a:ea typeface="Times New Roman"/>
                <a:cs typeface="Times New Roman"/>
                <a:sym typeface="Times New Roman"/>
              </a:rPr>
              <a:t>2</a:t>
            </a:r>
            <a:r>
              <a:rPr lang="en" sz="1100">
                <a:solidFill>
                  <a:schemeClr val="dk1"/>
                </a:solidFill>
                <a:latin typeface="Times New Roman"/>
                <a:ea typeface="Times New Roman"/>
                <a:cs typeface="Times New Roman"/>
                <a:sym typeface="Times New Roman"/>
              </a:rPr>
              <a:t> &gt; Threshold</a:t>
            </a:r>
            <a:endParaRPr sz="1100">
              <a:solidFill>
                <a:schemeClr val="dk1"/>
              </a:solidFill>
              <a:latin typeface="Times New Roman"/>
              <a:ea typeface="Times New Roman"/>
              <a:cs typeface="Times New Roman"/>
              <a:sym typeface="Times New Roman"/>
            </a:endParaRPr>
          </a:p>
        </p:txBody>
      </p:sp>
      <p:sp>
        <p:nvSpPr>
          <p:cNvPr id="2065" name="Google Shape;2065;p46"/>
          <p:cNvSpPr txBox="1"/>
          <p:nvPr/>
        </p:nvSpPr>
        <p:spPr>
          <a:xfrm>
            <a:off x="5020874" y="3532525"/>
            <a:ext cx="1671300" cy="1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Times New Roman"/>
                <a:ea typeface="Times New Roman"/>
                <a:cs typeface="Times New Roman"/>
                <a:sym typeface="Times New Roman"/>
              </a:rPr>
              <a:t>&gt; 75 Time Steps</a:t>
            </a:r>
            <a:endParaRPr sz="1100">
              <a:solidFill>
                <a:schemeClr val="dk1"/>
              </a:solidFill>
              <a:latin typeface="Times New Roman"/>
              <a:ea typeface="Times New Roman"/>
              <a:cs typeface="Times New Roman"/>
              <a:sym typeface="Times New Roman"/>
            </a:endParaRPr>
          </a:p>
        </p:txBody>
      </p:sp>
      <p:sp>
        <p:nvSpPr>
          <p:cNvPr id="2066" name="Google Shape;2066;p46"/>
          <p:cNvSpPr txBox="1"/>
          <p:nvPr/>
        </p:nvSpPr>
        <p:spPr>
          <a:xfrm>
            <a:off x="7673263" y="2237125"/>
            <a:ext cx="1152600" cy="1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Times New Roman"/>
                <a:ea typeface="Times New Roman"/>
                <a:cs typeface="Times New Roman"/>
                <a:sym typeface="Times New Roman"/>
              </a:rPr>
              <a:t>p</a:t>
            </a:r>
            <a:r>
              <a:rPr lang="en" sz="1100">
                <a:solidFill>
                  <a:schemeClr val="dk1"/>
                </a:solidFill>
                <a:latin typeface="Times New Roman"/>
                <a:ea typeface="Times New Roman"/>
                <a:cs typeface="Times New Roman"/>
                <a:sym typeface="Times New Roman"/>
              </a:rPr>
              <a:t> = 0.6</a:t>
            </a:r>
            <a:endParaRPr sz="1100">
              <a:solidFill>
                <a:schemeClr val="dk1"/>
              </a:solidFill>
              <a:latin typeface="Times New Roman"/>
              <a:ea typeface="Times New Roman"/>
              <a:cs typeface="Times New Roman"/>
              <a:sym typeface="Times New Roman"/>
            </a:endParaRPr>
          </a:p>
        </p:txBody>
      </p:sp>
      <p:sp>
        <p:nvSpPr>
          <p:cNvPr id="2067" name="Google Shape;2067;p46"/>
          <p:cNvSpPr txBox="1"/>
          <p:nvPr/>
        </p:nvSpPr>
        <p:spPr>
          <a:xfrm>
            <a:off x="3939463" y="2237125"/>
            <a:ext cx="1152600" cy="1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Times New Roman"/>
                <a:ea typeface="Times New Roman"/>
                <a:cs typeface="Times New Roman"/>
                <a:sym typeface="Times New Roman"/>
              </a:rPr>
              <a:t>p = 0.6</a:t>
            </a:r>
            <a:endParaRPr sz="1100">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1" name="Shape 2071"/>
        <p:cNvGrpSpPr/>
        <p:nvPr/>
      </p:nvGrpSpPr>
      <p:grpSpPr>
        <a:xfrm>
          <a:off x="0" y="0"/>
          <a:ext cx="0" cy="0"/>
          <a:chOff x="0" y="0"/>
          <a:chExt cx="0" cy="0"/>
        </a:xfrm>
      </p:grpSpPr>
      <p:sp>
        <p:nvSpPr>
          <p:cNvPr id="2072" name="Google Shape;2072;p47"/>
          <p:cNvSpPr txBox="1"/>
          <p:nvPr>
            <p:ph type="title"/>
          </p:nvPr>
        </p:nvSpPr>
        <p:spPr>
          <a:xfrm>
            <a:off x="366985" y="531900"/>
            <a:ext cx="8388900" cy="664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Model Extension 2: Cellular Automata</a:t>
            </a:r>
            <a:endParaRPr sz="3700"/>
          </a:p>
        </p:txBody>
      </p:sp>
      <p:pic>
        <p:nvPicPr>
          <p:cNvPr id="2073" name="Google Shape;2073;p47"/>
          <p:cNvPicPr preferRelativeResize="0"/>
          <p:nvPr/>
        </p:nvPicPr>
        <p:blipFill rotWithShape="1">
          <a:blip r:embed="rId3">
            <a:alphaModFix/>
          </a:blip>
          <a:srcRect b="0" l="0" r="2419" t="0"/>
          <a:stretch/>
        </p:blipFill>
        <p:spPr>
          <a:xfrm>
            <a:off x="1072625" y="1272300"/>
            <a:ext cx="6977595" cy="3384250"/>
          </a:xfrm>
          <a:prstGeom prst="rect">
            <a:avLst/>
          </a:prstGeom>
          <a:noFill/>
          <a:ln>
            <a:noFill/>
          </a:ln>
        </p:spPr>
      </p:pic>
      <p:pic>
        <p:nvPicPr>
          <p:cNvPr id="2074" name="Google Shape;2074;p47"/>
          <p:cNvPicPr preferRelativeResize="0"/>
          <p:nvPr/>
        </p:nvPicPr>
        <p:blipFill>
          <a:blip r:embed="rId4">
            <a:alphaModFix/>
          </a:blip>
          <a:stretch>
            <a:fillRect/>
          </a:stretch>
        </p:blipFill>
        <p:spPr>
          <a:xfrm>
            <a:off x="4954250" y="4419550"/>
            <a:ext cx="1806900" cy="516300"/>
          </a:xfrm>
          <a:prstGeom prst="roundRect">
            <a:avLst>
              <a:gd fmla="val 16667" name="adj"/>
            </a:avLst>
          </a:prstGeom>
          <a:noFill/>
          <a:ln cap="flat" cmpd="sng" w="28575">
            <a:solidFill>
              <a:srgbClr val="BC0031"/>
            </a:solidFill>
            <a:prstDash val="solid"/>
            <a:round/>
            <a:headEnd len="sm" w="sm" type="none"/>
            <a:tailEnd len="sm" w="sm" type="none"/>
          </a:ln>
        </p:spPr>
      </p:pic>
      <p:cxnSp>
        <p:nvCxnSpPr>
          <p:cNvPr id="2075" name="Google Shape;2075;p47"/>
          <p:cNvCxnSpPr>
            <a:stCxn id="2074" idx="0"/>
          </p:cNvCxnSpPr>
          <p:nvPr/>
        </p:nvCxnSpPr>
        <p:spPr>
          <a:xfrm flipH="1" rot="10800000">
            <a:off x="5857700" y="3843250"/>
            <a:ext cx="900" cy="5763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9" name="Shape 2079"/>
        <p:cNvGrpSpPr/>
        <p:nvPr/>
      </p:nvGrpSpPr>
      <p:grpSpPr>
        <a:xfrm>
          <a:off x="0" y="0"/>
          <a:ext cx="0" cy="0"/>
          <a:chOff x="0" y="0"/>
          <a:chExt cx="0" cy="0"/>
        </a:xfrm>
      </p:grpSpPr>
      <p:sp>
        <p:nvSpPr>
          <p:cNvPr id="2080" name="Google Shape;2080;p48"/>
          <p:cNvSpPr txBox="1"/>
          <p:nvPr>
            <p:ph type="title"/>
          </p:nvPr>
        </p:nvSpPr>
        <p:spPr>
          <a:xfrm>
            <a:off x="366985" y="531900"/>
            <a:ext cx="8388900" cy="664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Model Extension 2: Largest Clusters (P</a:t>
            </a:r>
            <a:r>
              <a:rPr baseline="-25000" lang="en"/>
              <a:t>∞</a:t>
            </a:r>
            <a:r>
              <a:rPr lang="en"/>
              <a:t>)</a:t>
            </a:r>
            <a:endParaRPr/>
          </a:p>
        </p:txBody>
      </p:sp>
      <p:pic>
        <p:nvPicPr>
          <p:cNvPr id="2081" name="Google Shape;2081;p48"/>
          <p:cNvPicPr preferRelativeResize="0"/>
          <p:nvPr/>
        </p:nvPicPr>
        <p:blipFill>
          <a:blip r:embed="rId3">
            <a:alphaModFix/>
          </a:blip>
          <a:stretch>
            <a:fillRect/>
          </a:stretch>
        </p:blipFill>
        <p:spPr>
          <a:xfrm>
            <a:off x="152400" y="1348500"/>
            <a:ext cx="8742240" cy="3642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31"/>
          <p:cNvSpPr txBox="1"/>
          <p:nvPr>
            <p:ph idx="12" type="sldNum"/>
          </p:nvPr>
        </p:nvSpPr>
        <p:spPr>
          <a:xfrm>
            <a:off x="8485497" y="4760100"/>
            <a:ext cx="270000" cy="113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09" name="Google Shape;1909;p31"/>
          <p:cNvSpPr txBox="1"/>
          <p:nvPr>
            <p:ph idx="1" type="body"/>
          </p:nvPr>
        </p:nvSpPr>
        <p:spPr>
          <a:xfrm>
            <a:off x="367200" y="1275600"/>
            <a:ext cx="4731600" cy="3269700"/>
          </a:xfrm>
          <a:prstGeom prst="rect">
            <a:avLst/>
          </a:prstGeom>
          <a:noFill/>
          <a:ln>
            <a:noFill/>
          </a:ln>
        </p:spPr>
        <p:txBody>
          <a:bodyPr anchorCtr="0" anchor="t" bIns="0" lIns="0" spcFirstLastPara="1" rIns="0" wrap="square" tIns="0">
            <a:noAutofit/>
          </a:bodyPr>
          <a:lstStyle/>
          <a:p>
            <a:pPr indent="-336550" lvl="0" marL="457200" rtl="0" algn="l">
              <a:lnSpc>
                <a:spcPct val="90000"/>
              </a:lnSpc>
              <a:spcBef>
                <a:spcPts val="0"/>
              </a:spcBef>
              <a:spcAft>
                <a:spcPts val="0"/>
              </a:spcAft>
              <a:buSzPts val="1700"/>
              <a:buChar char="-"/>
            </a:pPr>
            <a:r>
              <a:rPr lang="en" sz="1500"/>
              <a:t>Leading cause of death in the Netherlands </a:t>
            </a:r>
            <a:endParaRPr sz="1500"/>
          </a:p>
          <a:p>
            <a:pPr indent="-323850" lvl="0" marL="457200" rtl="0" algn="l">
              <a:lnSpc>
                <a:spcPct val="90000"/>
              </a:lnSpc>
              <a:spcBef>
                <a:spcPts val="0"/>
              </a:spcBef>
              <a:spcAft>
                <a:spcPts val="0"/>
              </a:spcAft>
              <a:buSzPts val="1500"/>
              <a:buChar char="-"/>
            </a:pPr>
            <a:r>
              <a:rPr lang="en" sz="1500"/>
              <a:t>Characteristics of tumors</a:t>
            </a:r>
            <a:endParaRPr sz="1500"/>
          </a:p>
          <a:p>
            <a:pPr indent="-336550" lvl="1" marL="914400" rtl="0" algn="l">
              <a:lnSpc>
                <a:spcPct val="90000"/>
              </a:lnSpc>
              <a:spcBef>
                <a:spcPts val="0"/>
              </a:spcBef>
              <a:spcAft>
                <a:spcPts val="0"/>
              </a:spcAft>
              <a:buSzPts val="1700"/>
              <a:buChar char="-"/>
            </a:pPr>
            <a:r>
              <a:rPr lang="en" sz="1500"/>
              <a:t>Proliferation </a:t>
            </a:r>
            <a:endParaRPr sz="1500"/>
          </a:p>
          <a:p>
            <a:pPr indent="-336550" lvl="1" marL="914400" rtl="0" algn="l">
              <a:lnSpc>
                <a:spcPct val="90000"/>
              </a:lnSpc>
              <a:spcBef>
                <a:spcPts val="0"/>
              </a:spcBef>
              <a:spcAft>
                <a:spcPts val="0"/>
              </a:spcAft>
              <a:buSzPts val="1700"/>
              <a:buChar char="-"/>
            </a:pPr>
            <a:r>
              <a:rPr lang="en" sz="1500"/>
              <a:t>Mutation </a:t>
            </a:r>
            <a:endParaRPr sz="1500"/>
          </a:p>
          <a:p>
            <a:pPr indent="-336550" lvl="1" marL="914400" rtl="0" algn="l">
              <a:lnSpc>
                <a:spcPct val="90000"/>
              </a:lnSpc>
              <a:spcBef>
                <a:spcPts val="0"/>
              </a:spcBef>
              <a:spcAft>
                <a:spcPts val="0"/>
              </a:spcAft>
              <a:buSzPts val="1700"/>
              <a:buChar char="-"/>
            </a:pPr>
            <a:r>
              <a:rPr lang="en" sz="1500"/>
              <a:t>Invasion/Metastasis </a:t>
            </a:r>
            <a:endParaRPr sz="1500"/>
          </a:p>
          <a:p>
            <a:pPr indent="-336550" lvl="1" marL="914400" rtl="0" algn="l">
              <a:lnSpc>
                <a:spcPct val="90000"/>
              </a:lnSpc>
              <a:spcBef>
                <a:spcPts val="0"/>
              </a:spcBef>
              <a:spcAft>
                <a:spcPts val="0"/>
              </a:spcAft>
              <a:buSzPts val="1700"/>
              <a:buChar char="-"/>
            </a:pPr>
            <a:r>
              <a:rPr lang="en" sz="1500"/>
              <a:t>Environmental influence  (Nutrients, oxygen, immune cells)</a:t>
            </a:r>
            <a:endParaRPr sz="1500"/>
          </a:p>
          <a:p>
            <a:pPr indent="-336550" lvl="0" marL="457200" rtl="0" algn="l">
              <a:lnSpc>
                <a:spcPct val="90000"/>
              </a:lnSpc>
              <a:spcBef>
                <a:spcPts val="0"/>
              </a:spcBef>
              <a:spcAft>
                <a:spcPts val="0"/>
              </a:spcAft>
              <a:buSzPts val="1700"/>
              <a:buChar char="-"/>
            </a:pPr>
            <a:r>
              <a:rPr lang="en" sz="1500"/>
              <a:t>In our model: proliferation, mutation, oxygen</a:t>
            </a:r>
            <a:endParaRPr sz="1500"/>
          </a:p>
        </p:txBody>
      </p:sp>
      <p:sp>
        <p:nvSpPr>
          <p:cNvPr id="1910" name="Google Shape;1910;p31"/>
          <p:cNvSpPr txBox="1"/>
          <p:nvPr>
            <p:ph type="title"/>
          </p:nvPr>
        </p:nvSpPr>
        <p:spPr>
          <a:xfrm>
            <a:off x="366985" y="531900"/>
            <a:ext cx="8388900" cy="664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BC0031"/>
              </a:buClr>
              <a:buSzPts val="3300"/>
              <a:buFont typeface="Times New Roman"/>
              <a:buNone/>
            </a:pPr>
            <a:r>
              <a:rPr lang="en"/>
              <a:t>Introduction</a:t>
            </a:r>
            <a:endParaRPr/>
          </a:p>
        </p:txBody>
      </p:sp>
      <p:pic>
        <p:nvPicPr>
          <p:cNvPr id="1911" name="Google Shape;1911;p31"/>
          <p:cNvPicPr preferRelativeResize="0"/>
          <p:nvPr/>
        </p:nvPicPr>
        <p:blipFill rotWithShape="1">
          <a:blip r:embed="rId3">
            <a:alphaModFix/>
          </a:blip>
          <a:srcRect b="9673" l="0" r="1341" t="0"/>
          <a:stretch/>
        </p:blipFill>
        <p:spPr>
          <a:xfrm>
            <a:off x="4830650" y="189275"/>
            <a:ext cx="4339350" cy="4764951"/>
          </a:xfrm>
          <a:prstGeom prst="rect">
            <a:avLst/>
          </a:prstGeom>
          <a:noFill/>
          <a:ln>
            <a:noFill/>
          </a:ln>
        </p:spPr>
      </p:pic>
      <p:sp>
        <p:nvSpPr>
          <p:cNvPr id="1912" name="Google Shape;1912;p31"/>
          <p:cNvSpPr/>
          <p:nvPr/>
        </p:nvSpPr>
        <p:spPr>
          <a:xfrm>
            <a:off x="4830650" y="389675"/>
            <a:ext cx="1147500" cy="3684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5" name="Shape 2085"/>
        <p:cNvGrpSpPr/>
        <p:nvPr/>
      </p:nvGrpSpPr>
      <p:grpSpPr>
        <a:xfrm>
          <a:off x="0" y="0"/>
          <a:ext cx="0" cy="0"/>
          <a:chOff x="0" y="0"/>
          <a:chExt cx="0" cy="0"/>
        </a:xfrm>
      </p:grpSpPr>
      <p:sp>
        <p:nvSpPr>
          <p:cNvPr id="2086" name="Google Shape;2086;p49"/>
          <p:cNvSpPr txBox="1"/>
          <p:nvPr>
            <p:ph type="title"/>
          </p:nvPr>
        </p:nvSpPr>
        <p:spPr>
          <a:xfrm>
            <a:off x="366985" y="531900"/>
            <a:ext cx="8388900" cy="664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Model Extension 2: Phase Transition</a:t>
            </a:r>
            <a:endParaRPr/>
          </a:p>
        </p:txBody>
      </p:sp>
      <p:pic>
        <p:nvPicPr>
          <p:cNvPr id="2087" name="Google Shape;2087;p49"/>
          <p:cNvPicPr preferRelativeResize="0"/>
          <p:nvPr/>
        </p:nvPicPr>
        <p:blipFill rotWithShape="1">
          <a:blip r:embed="rId3">
            <a:alphaModFix/>
          </a:blip>
          <a:srcRect b="0" l="3899" r="7283" t="0"/>
          <a:stretch/>
        </p:blipFill>
        <p:spPr>
          <a:xfrm>
            <a:off x="312500" y="1424000"/>
            <a:ext cx="5697250" cy="3207275"/>
          </a:xfrm>
          <a:prstGeom prst="rect">
            <a:avLst/>
          </a:prstGeom>
          <a:noFill/>
          <a:ln>
            <a:noFill/>
          </a:ln>
        </p:spPr>
      </p:pic>
      <p:sp>
        <p:nvSpPr>
          <p:cNvPr id="2088" name="Google Shape;2088;p49"/>
          <p:cNvSpPr txBox="1"/>
          <p:nvPr/>
        </p:nvSpPr>
        <p:spPr>
          <a:xfrm>
            <a:off x="6130550" y="2463425"/>
            <a:ext cx="2746200" cy="1698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0000"/>
                </a:solidFill>
                <a:latin typeface="Times New Roman"/>
                <a:ea typeface="Times New Roman"/>
                <a:cs typeface="Times New Roman"/>
                <a:sym typeface="Times New Roman"/>
              </a:rPr>
              <a:t>Another hypothesis arises!</a:t>
            </a:r>
            <a:endParaRPr b="1">
              <a:solidFill>
                <a:srgbClr val="66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Due to this </a:t>
            </a:r>
            <a:r>
              <a:rPr i="1" lang="en" sz="1200">
                <a:solidFill>
                  <a:schemeClr val="dk1"/>
                </a:solidFill>
                <a:latin typeface="Times New Roman"/>
                <a:ea typeface="Times New Roman"/>
                <a:cs typeface="Times New Roman"/>
                <a:sym typeface="Times New Roman"/>
              </a:rPr>
              <a:t>very</a:t>
            </a:r>
            <a:r>
              <a:rPr lang="en" sz="1200">
                <a:solidFill>
                  <a:schemeClr val="dk1"/>
                </a:solidFill>
                <a:latin typeface="Times New Roman"/>
                <a:ea typeface="Times New Roman"/>
                <a:cs typeface="Times New Roman"/>
                <a:sym typeface="Times New Roman"/>
              </a:rPr>
              <a:t> distinct phase transition, we expect the the tumour to exhibit the most complex behaviour near or at this critical point → increase in fractal dimension ?</a:t>
            </a:r>
            <a:endParaRPr sz="1200">
              <a:solidFill>
                <a:schemeClr val="dk1"/>
              </a:solidFill>
              <a:latin typeface="Times New Roman"/>
              <a:ea typeface="Times New Roman"/>
              <a:cs typeface="Times New Roman"/>
              <a:sym typeface="Times New Roman"/>
            </a:endParaRPr>
          </a:p>
        </p:txBody>
      </p:sp>
      <p:cxnSp>
        <p:nvCxnSpPr>
          <p:cNvPr id="2089" name="Google Shape;2089;p49"/>
          <p:cNvCxnSpPr/>
          <p:nvPr/>
        </p:nvCxnSpPr>
        <p:spPr>
          <a:xfrm flipH="1">
            <a:off x="3969650" y="3173075"/>
            <a:ext cx="2160900" cy="988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3" name="Shape 2093"/>
        <p:cNvGrpSpPr/>
        <p:nvPr/>
      </p:nvGrpSpPr>
      <p:grpSpPr>
        <a:xfrm>
          <a:off x="0" y="0"/>
          <a:ext cx="0" cy="0"/>
          <a:chOff x="0" y="0"/>
          <a:chExt cx="0" cy="0"/>
        </a:xfrm>
      </p:grpSpPr>
      <p:sp>
        <p:nvSpPr>
          <p:cNvPr id="2094" name="Google Shape;2094;p50"/>
          <p:cNvSpPr txBox="1"/>
          <p:nvPr>
            <p:ph type="title"/>
          </p:nvPr>
        </p:nvSpPr>
        <p:spPr>
          <a:xfrm>
            <a:off x="366985" y="531900"/>
            <a:ext cx="8388900" cy="664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Model Extension 2: The Critical Point</a:t>
            </a:r>
            <a:endParaRPr/>
          </a:p>
        </p:txBody>
      </p:sp>
      <p:pic>
        <p:nvPicPr>
          <p:cNvPr id="2095" name="Google Shape;2095;p50"/>
          <p:cNvPicPr preferRelativeResize="0"/>
          <p:nvPr/>
        </p:nvPicPr>
        <p:blipFill rotWithShape="1">
          <a:blip r:embed="rId3">
            <a:alphaModFix/>
          </a:blip>
          <a:srcRect b="0" l="0" r="54697" t="0"/>
          <a:stretch/>
        </p:blipFill>
        <p:spPr>
          <a:xfrm>
            <a:off x="422825" y="1335625"/>
            <a:ext cx="3543824" cy="3683525"/>
          </a:xfrm>
          <a:prstGeom prst="rect">
            <a:avLst/>
          </a:prstGeom>
          <a:noFill/>
          <a:ln>
            <a:noFill/>
          </a:ln>
        </p:spPr>
      </p:pic>
      <p:pic>
        <p:nvPicPr>
          <p:cNvPr id="2096" name="Google Shape;2096;p50"/>
          <p:cNvPicPr preferRelativeResize="0"/>
          <p:nvPr/>
        </p:nvPicPr>
        <p:blipFill>
          <a:blip r:embed="rId4">
            <a:alphaModFix/>
          </a:blip>
          <a:stretch>
            <a:fillRect/>
          </a:stretch>
        </p:blipFill>
        <p:spPr>
          <a:xfrm>
            <a:off x="3966649" y="1335625"/>
            <a:ext cx="4731400" cy="3548550"/>
          </a:xfrm>
          <a:prstGeom prst="rect">
            <a:avLst/>
          </a:prstGeom>
          <a:noFill/>
          <a:ln cap="flat" cmpd="sng" w="9525">
            <a:solidFill>
              <a:schemeClr val="dk1"/>
            </a:solidFill>
            <a:prstDash val="solid"/>
            <a:round/>
            <a:headEnd len="sm" w="sm" type="none"/>
            <a:tailEnd len="sm" w="sm" type="none"/>
          </a:ln>
        </p:spPr>
      </p:pic>
      <p:cxnSp>
        <p:nvCxnSpPr>
          <p:cNvPr id="2097" name="Google Shape;2097;p50"/>
          <p:cNvCxnSpPr/>
          <p:nvPr/>
        </p:nvCxnSpPr>
        <p:spPr>
          <a:xfrm>
            <a:off x="3742250" y="3196500"/>
            <a:ext cx="2049600" cy="35100"/>
          </a:xfrm>
          <a:prstGeom prst="straightConnector1">
            <a:avLst/>
          </a:prstGeom>
          <a:noFill/>
          <a:ln cap="flat" cmpd="sng" w="9525">
            <a:solidFill>
              <a:srgbClr val="BC0031"/>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sp>
        <p:nvSpPr>
          <p:cNvPr id="2102" name="Google Shape;2102;p51"/>
          <p:cNvSpPr txBox="1"/>
          <p:nvPr>
            <p:ph type="title"/>
          </p:nvPr>
        </p:nvSpPr>
        <p:spPr>
          <a:xfrm>
            <a:off x="377560" y="493425"/>
            <a:ext cx="8388900" cy="664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Discussion</a:t>
            </a:r>
            <a:endParaRPr/>
          </a:p>
        </p:txBody>
      </p:sp>
      <p:sp>
        <p:nvSpPr>
          <p:cNvPr id="2103" name="Google Shape;2103;p51"/>
          <p:cNvSpPr/>
          <p:nvPr/>
        </p:nvSpPr>
        <p:spPr>
          <a:xfrm rot="10800000">
            <a:off x="631112" y="1384793"/>
            <a:ext cx="37500" cy="499800"/>
          </a:xfrm>
          <a:prstGeom prst="rect">
            <a:avLst/>
          </a:prstGeom>
          <a:solidFill>
            <a:srgbClr val="BC003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04" name="Google Shape;2104;p51"/>
          <p:cNvSpPr/>
          <p:nvPr/>
        </p:nvSpPr>
        <p:spPr>
          <a:xfrm rot="-5400000">
            <a:off x="465675" y="1540786"/>
            <a:ext cx="142800" cy="187800"/>
          </a:xfrm>
          <a:prstGeom prst="triangle">
            <a:avLst>
              <a:gd fmla="val 50000" name="adj"/>
            </a:avLst>
          </a:prstGeom>
          <a:solidFill>
            <a:srgbClr val="BC003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05" name="Google Shape;2105;p51"/>
          <p:cNvSpPr/>
          <p:nvPr/>
        </p:nvSpPr>
        <p:spPr>
          <a:xfrm>
            <a:off x="852695" y="1313271"/>
            <a:ext cx="713100" cy="642900"/>
          </a:xfrm>
          <a:prstGeom prst="ellipse">
            <a:avLst/>
          </a:prstGeom>
          <a:solidFill>
            <a:srgbClr val="BC00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lt1"/>
              </a:solidFill>
              <a:latin typeface="Times New Roman"/>
              <a:ea typeface="Times New Roman"/>
              <a:cs typeface="Times New Roman"/>
              <a:sym typeface="Times New Roman"/>
            </a:endParaRPr>
          </a:p>
        </p:txBody>
      </p:sp>
      <p:sp>
        <p:nvSpPr>
          <p:cNvPr id="2106" name="Google Shape;2106;p51"/>
          <p:cNvSpPr txBox="1"/>
          <p:nvPr/>
        </p:nvSpPr>
        <p:spPr>
          <a:xfrm>
            <a:off x="1905700" y="1265675"/>
            <a:ext cx="6906000" cy="1636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Results</a:t>
            </a:r>
            <a:endParaRPr b="1"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6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Tumour cells interact locally with normal cells and their local ecology such that tumours emerge</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There exists a critical threshold of the P/D ratio in which cancer cells develop into a tumour (≅1)</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There exists a critical threshold of the oxygen level in which cancer cells develop into a tumour (≅ 0.00032 g)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Tumours are complex systems!</a:t>
            </a:r>
            <a:endParaRPr sz="1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200">
              <a:solidFill>
                <a:schemeClr val="dk1"/>
              </a:solidFill>
              <a:latin typeface="Times New Roman"/>
              <a:ea typeface="Times New Roman"/>
              <a:cs typeface="Times New Roman"/>
              <a:sym typeface="Times New Roman"/>
            </a:endParaRPr>
          </a:p>
        </p:txBody>
      </p:sp>
      <p:sp>
        <p:nvSpPr>
          <p:cNvPr id="2107" name="Google Shape;2107;p51"/>
          <p:cNvSpPr/>
          <p:nvPr/>
        </p:nvSpPr>
        <p:spPr>
          <a:xfrm rot="10800000">
            <a:off x="631112" y="3538852"/>
            <a:ext cx="37500" cy="499800"/>
          </a:xfrm>
          <a:prstGeom prst="rect">
            <a:avLst/>
          </a:prstGeom>
          <a:solidFill>
            <a:srgbClr val="BC003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08" name="Google Shape;2108;p51"/>
          <p:cNvSpPr/>
          <p:nvPr/>
        </p:nvSpPr>
        <p:spPr>
          <a:xfrm rot="-5400000">
            <a:off x="465675" y="3694845"/>
            <a:ext cx="142800" cy="187800"/>
          </a:xfrm>
          <a:prstGeom prst="triangle">
            <a:avLst>
              <a:gd fmla="val 50000" name="adj"/>
            </a:avLst>
          </a:prstGeom>
          <a:solidFill>
            <a:srgbClr val="BC003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09" name="Google Shape;2109;p51"/>
          <p:cNvSpPr/>
          <p:nvPr/>
        </p:nvSpPr>
        <p:spPr>
          <a:xfrm>
            <a:off x="852695" y="3467330"/>
            <a:ext cx="713100" cy="642900"/>
          </a:xfrm>
          <a:prstGeom prst="ellipse">
            <a:avLst/>
          </a:prstGeom>
          <a:solidFill>
            <a:srgbClr val="BC00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Times New Roman"/>
              <a:ea typeface="Times New Roman"/>
              <a:cs typeface="Times New Roman"/>
              <a:sym typeface="Times New Roman"/>
            </a:endParaRPr>
          </a:p>
        </p:txBody>
      </p:sp>
      <p:sp>
        <p:nvSpPr>
          <p:cNvPr id="2110" name="Google Shape;2110;p51"/>
          <p:cNvSpPr txBox="1"/>
          <p:nvPr/>
        </p:nvSpPr>
        <p:spPr>
          <a:xfrm>
            <a:off x="1905700" y="3419720"/>
            <a:ext cx="6906000" cy="1243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Limitations</a:t>
            </a:r>
            <a:endParaRPr b="1"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While our models provide useful insight into tumour complexity and points of criticality, it lacks important biological features such as nutrient availability, blood vessels, and oxygen heterogeneity due to computational limitations and time. </a:t>
            </a:r>
            <a:endParaRPr sz="1200">
              <a:solidFill>
                <a:schemeClr val="dk1"/>
              </a:solidFill>
              <a:latin typeface="Times New Roman"/>
              <a:ea typeface="Times New Roman"/>
              <a:cs typeface="Times New Roman"/>
              <a:sym typeface="Times New Roman"/>
            </a:endParaRPr>
          </a:p>
        </p:txBody>
      </p:sp>
      <p:pic>
        <p:nvPicPr>
          <p:cNvPr id="2111" name="Google Shape;2111;p51"/>
          <p:cNvPicPr preferRelativeResize="0"/>
          <p:nvPr/>
        </p:nvPicPr>
        <p:blipFill>
          <a:blip r:embed="rId3">
            <a:alphaModFix/>
          </a:blip>
          <a:stretch>
            <a:fillRect/>
          </a:stretch>
        </p:blipFill>
        <p:spPr>
          <a:xfrm>
            <a:off x="938225" y="1363650"/>
            <a:ext cx="542051" cy="542051"/>
          </a:xfrm>
          <a:prstGeom prst="rect">
            <a:avLst/>
          </a:prstGeom>
          <a:noFill/>
          <a:ln>
            <a:noFill/>
          </a:ln>
        </p:spPr>
      </p:pic>
      <p:pic>
        <p:nvPicPr>
          <p:cNvPr id="2112" name="Google Shape;2112;p51"/>
          <p:cNvPicPr preferRelativeResize="0"/>
          <p:nvPr/>
        </p:nvPicPr>
        <p:blipFill>
          <a:blip r:embed="rId4">
            <a:alphaModFix/>
          </a:blip>
          <a:stretch>
            <a:fillRect/>
          </a:stretch>
        </p:blipFill>
        <p:spPr>
          <a:xfrm>
            <a:off x="959350" y="3573050"/>
            <a:ext cx="499800" cy="431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52"/>
          <p:cNvSpPr txBox="1"/>
          <p:nvPr>
            <p:ph type="title"/>
          </p:nvPr>
        </p:nvSpPr>
        <p:spPr>
          <a:xfrm>
            <a:off x="377560" y="493425"/>
            <a:ext cx="8388900" cy="664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Discussion</a:t>
            </a:r>
            <a:endParaRPr/>
          </a:p>
        </p:txBody>
      </p:sp>
      <p:sp>
        <p:nvSpPr>
          <p:cNvPr id="2118" name="Google Shape;2118;p52"/>
          <p:cNvSpPr/>
          <p:nvPr/>
        </p:nvSpPr>
        <p:spPr>
          <a:xfrm rot="10800000">
            <a:off x="631112" y="1349511"/>
            <a:ext cx="37500" cy="499800"/>
          </a:xfrm>
          <a:prstGeom prst="rect">
            <a:avLst/>
          </a:prstGeom>
          <a:solidFill>
            <a:srgbClr val="BC003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19" name="Google Shape;2119;p52"/>
          <p:cNvSpPr/>
          <p:nvPr/>
        </p:nvSpPr>
        <p:spPr>
          <a:xfrm rot="-5400000">
            <a:off x="465675" y="1505505"/>
            <a:ext cx="142800" cy="187800"/>
          </a:xfrm>
          <a:prstGeom prst="triangle">
            <a:avLst>
              <a:gd fmla="val 50000" name="adj"/>
            </a:avLst>
          </a:prstGeom>
          <a:solidFill>
            <a:srgbClr val="BC003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20" name="Google Shape;2120;p52"/>
          <p:cNvSpPr/>
          <p:nvPr/>
        </p:nvSpPr>
        <p:spPr>
          <a:xfrm>
            <a:off x="852695" y="1277990"/>
            <a:ext cx="713100" cy="642900"/>
          </a:xfrm>
          <a:prstGeom prst="ellipse">
            <a:avLst/>
          </a:prstGeom>
          <a:solidFill>
            <a:srgbClr val="BC00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Times New Roman"/>
              <a:ea typeface="Times New Roman"/>
              <a:cs typeface="Times New Roman"/>
              <a:sym typeface="Times New Roman"/>
            </a:endParaRPr>
          </a:p>
        </p:txBody>
      </p:sp>
      <p:sp>
        <p:nvSpPr>
          <p:cNvPr id="2121" name="Google Shape;2121;p52"/>
          <p:cNvSpPr txBox="1"/>
          <p:nvPr/>
        </p:nvSpPr>
        <p:spPr>
          <a:xfrm>
            <a:off x="1905700" y="1230405"/>
            <a:ext cx="6906000" cy="147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Further Research</a:t>
            </a:r>
            <a:endParaRPr b="1"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6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M</a:t>
            </a:r>
            <a:r>
              <a:rPr lang="en" sz="1200">
                <a:solidFill>
                  <a:schemeClr val="dk1"/>
                </a:solidFill>
                <a:latin typeface="Times New Roman"/>
                <a:ea typeface="Times New Roman"/>
                <a:cs typeface="Times New Roman"/>
                <a:sym typeface="Times New Roman"/>
              </a:rPr>
              <a:t>oderating oxygen as a treatment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Modeling heterogeneity throughout the cell for further realism (ex. blood vessels)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Researching the spread to other tissue (metastasis)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Exploring fractal dimensions further to determine why complexity does not decrease again when tumour is large</a:t>
            </a:r>
            <a:endParaRPr sz="1200">
              <a:solidFill>
                <a:schemeClr val="dk1"/>
              </a:solidFill>
              <a:latin typeface="Times New Roman"/>
              <a:ea typeface="Times New Roman"/>
              <a:cs typeface="Times New Roman"/>
              <a:sym typeface="Times New Roman"/>
            </a:endParaRPr>
          </a:p>
        </p:txBody>
      </p:sp>
      <p:sp>
        <p:nvSpPr>
          <p:cNvPr id="2122" name="Google Shape;2122;p52"/>
          <p:cNvSpPr/>
          <p:nvPr/>
        </p:nvSpPr>
        <p:spPr>
          <a:xfrm rot="10800000">
            <a:off x="631112" y="3427370"/>
            <a:ext cx="37500" cy="499800"/>
          </a:xfrm>
          <a:prstGeom prst="rect">
            <a:avLst/>
          </a:prstGeom>
          <a:solidFill>
            <a:srgbClr val="BC003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23" name="Google Shape;2123;p52"/>
          <p:cNvSpPr/>
          <p:nvPr/>
        </p:nvSpPr>
        <p:spPr>
          <a:xfrm rot="-5400000">
            <a:off x="465675" y="3583364"/>
            <a:ext cx="142800" cy="187800"/>
          </a:xfrm>
          <a:prstGeom prst="triangle">
            <a:avLst>
              <a:gd fmla="val 50000" name="adj"/>
            </a:avLst>
          </a:prstGeom>
          <a:solidFill>
            <a:srgbClr val="BC003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24" name="Google Shape;2124;p52"/>
          <p:cNvSpPr/>
          <p:nvPr/>
        </p:nvSpPr>
        <p:spPr>
          <a:xfrm>
            <a:off x="852695" y="3355849"/>
            <a:ext cx="713100" cy="642900"/>
          </a:xfrm>
          <a:prstGeom prst="ellipse">
            <a:avLst/>
          </a:prstGeom>
          <a:solidFill>
            <a:srgbClr val="BC00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Times New Roman"/>
              <a:ea typeface="Times New Roman"/>
              <a:cs typeface="Times New Roman"/>
              <a:sym typeface="Times New Roman"/>
            </a:endParaRPr>
          </a:p>
        </p:txBody>
      </p:sp>
      <p:sp>
        <p:nvSpPr>
          <p:cNvPr id="2125" name="Google Shape;2125;p52"/>
          <p:cNvSpPr txBox="1"/>
          <p:nvPr/>
        </p:nvSpPr>
        <p:spPr>
          <a:xfrm>
            <a:off x="1905700" y="3318599"/>
            <a:ext cx="6906000" cy="1022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Conclusion</a:t>
            </a:r>
            <a:endParaRPr b="1"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By simulating tumours using cellular automata, we were able to explore characteristics of complexity such as patterns of emergence, clustering, percolation, and behaviour around critical points.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pic>
        <p:nvPicPr>
          <p:cNvPr id="2126" name="Google Shape;2126;p52"/>
          <p:cNvPicPr preferRelativeResize="0"/>
          <p:nvPr/>
        </p:nvPicPr>
        <p:blipFill>
          <a:blip r:embed="rId3">
            <a:alphaModFix/>
          </a:blip>
          <a:stretch>
            <a:fillRect/>
          </a:stretch>
        </p:blipFill>
        <p:spPr>
          <a:xfrm>
            <a:off x="1006576" y="1371549"/>
            <a:ext cx="431450" cy="431476"/>
          </a:xfrm>
          <a:prstGeom prst="rect">
            <a:avLst/>
          </a:prstGeom>
          <a:noFill/>
          <a:ln>
            <a:noFill/>
          </a:ln>
        </p:spPr>
      </p:pic>
      <p:pic>
        <p:nvPicPr>
          <p:cNvPr id="2127" name="Google Shape;2127;p52"/>
          <p:cNvPicPr preferRelativeResize="0"/>
          <p:nvPr/>
        </p:nvPicPr>
        <p:blipFill>
          <a:blip r:embed="rId4">
            <a:alphaModFix/>
          </a:blip>
          <a:stretch>
            <a:fillRect/>
          </a:stretch>
        </p:blipFill>
        <p:spPr>
          <a:xfrm>
            <a:off x="938225" y="3406275"/>
            <a:ext cx="542051" cy="5420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sp>
        <p:nvSpPr>
          <p:cNvPr id="2132" name="Google Shape;2132;p53"/>
          <p:cNvSpPr txBox="1"/>
          <p:nvPr>
            <p:ph idx="1" type="body"/>
          </p:nvPr>
        </p:nvSpPr>
        <p:spPr>
          <a:xfrm>
            <a:off x="367200" y="1275606"/>
            <a:ext cx="8388300" cy="32697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 sz="1100"/>
              <a:t>[1] Aguadé-Gorgorió, G., Anderson, A. R. A., &amp; Solé, R. (2024). Modeling tumors as complex ecosystems. iScience, 27(9), 110699. https://doi.org/10.1016/j.isci.2024.110699</a:t>
            </a:r>
            <a:r>
              <a:rPr lang="en"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None/>
            </a:pPr>
            <a:r>
              <a:rPr lang="en" sz="1100"/>
              <a:t>[2] Bertout, J. A., Patel, S. A., &amp; Simon, M. C. (2008). The impact of O2 availability on human cancer. Nature reviews. Cancer, 8(12), 967–975. </a:t>
            </a:r>
            <a:r>
              <a:rPr lang="en" sz="1100">
                <a:uFill>
                  <a:noFill/>
                </a:uFill>
                <a:hlinkClick r:id="rId3"/>
              </a:rPr>
              <a:t>https://doi.org/10.1038/nrc2540</a:t>
            </a:r>
            <a:r>
              <a:rPr lang="en" sz="1100"/>
              <a:t> </a:t>
            </a:r>
            <a:endParaRPr sz="1100"/>
          </a:p>
          <a:p>
            <a:pPr indent="0" lvl="0" marL="0" rtl="0" algn="l">
              <a:lnSpc>
                <a:spcPct val="115000"/>
              </a:lnSpc>
              <a:spcBef>
                <a:spcPts val="1200"/>
              </a:spcBef>
              <a:spcAft>
                <a:spcPts val="0"/>
              </a:spcAft>
              <a:buNone/>
            </a:pPr>
            <a:r>
              <a:rPr lang="en" sz="1100"/>
              <a:t>[3] Centraal Bureau voor de Statistiek. (2022, December). </a:t>
            </a:r>
            <a:r>
              <a:rPr i="1" lang="en" sz="1100"/>
              <a:t>Netherlands: Causes of death 2021 </a:t>
            </a:r>
            <a:r>
              <a:rPr lang="en" sz="1100"/>
              <a:t>. Statista. https://www.statista.com/statistics/520529/netherlands-causes-of-death/ </a:t>
            </a:r>
            <a:endParaRPr sz="1100"/>
          </a:p>
          <a:p>
            <a:pPr indent="0" lvl="0" marL="0" rtl="0" algn="l">
              <a:lnSpc>
                <a:spcPct val="115000"/>
              </a:lnSpc>
              <a:spcBef>
                <a:spcPts val="1200"/>
              </a:spcBef>
              <a:spcAft>
                <a:spcPts val="0"/>
              </a:spcAft>
              <a:buNone/>
            </a:pPr>
            <a:r>
              <a:rPr lang="en" sz="1100"/>
              <a:t>[4] Philip Gerlee and Alexander R. A. Anderson. “An evolutionary hybrid cellular automaton model of solid tumour growth”. In: Journal of Theoretical Biology 246.4 (June 2007), pp. 583–603. doi: 10.1016/j.jtbi.2007.01.027. url: https://doi.org/10.1016/j.jtbi.2007.01.027.</a:t>
            </a:r>
            <a:endParaRPr sz="1100"/>
          </a:p>
          <a:p>
            <a:pPr indent="0" lvl="0" marL="0" rtl="0" algn="l">
              <a:lnSpc>
                <a:spcPct val="115000"/>
              </a:lnSpc>
              <a:spcBef>
                <a:spcPts val="1200"/>
              </a:spcBef>
              <a:spcAft>
                <a:spcPts val="0"/>
              </a:spcAft>
              <a:buNone/>
            </a:pPr>
            <a:r>
              <a:rPr lang="en" sz="1100"/>
              <a:t>[5] T. Alarc´on, H.M. Byrne, and P.K. Maini. “A cellular automaton model for tumour growth in inhomogeneous environment”. In: Journal of Theoretical Biology 225.2 (2003), pp. 257–274. issn: 0022-5193. doi: https://doi.org/10.1016/S0022-5193(03)00244-3.url: </a:t>
            </a:r>
            <a:r>
              <a:rPr lang="en" sz="1100">
                <a:uFill>
                  <a:noFill/>
                </a:uFill>
                <a:hlinkClick r:id="rId4"/>
              </a:rPr>
              <a:t>https://www.sciencedirect.com/science/article/pii/S0022519303002443</a:t>
            </a:r>
            <a:r>
              <a:rPr lang="en" sz="1100"/>
              <a:t>.</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Clr>
                <a:schemeClr val="dk1"/>
              </a:buClr>
              <a:buSzPts val="1100"/>
              <a:buFont typeface="Arial"/>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Clr>
                <a:schemeClr val="dk1"/>
              </a:buClr>
              <a:buSzPts val="1100"/>
              <a:buFont typeface="Arial"/>
              <a:buNone/>
            </a:pPr>
            <a:r>
              <a:t/>
            </a:r>
            <a:endParaRPr sz="1100"/>
          </a:p>
        </p:txBody>
      </p:sp>
      <p:sp>
        <p:nvSpPr>
          <p:cNvPr id="2133" name="Google Shape;2133;p53"/>
          <p:cNvSpPr txBox="1"/>
          <p:nvPr>
            <p:ph type="title"/>
          </p:nvPr>
        </p:nvSpPr>
        <p:spPr>
          <a:xfrm>
            <a:off x="366985" y="531900"/>
            <a:ext cx="8388900" cy="664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32"/>
          <p:cNvSpPr txBox="1"/>
          <p:nvPr>
            <p:ph idx="12" type="sldNum"/>
          </p:nvPr>
        </p:nvSpPr>
        <p:spPr>
          <a:xfrm>
            <a:off x="8485497" y="4760100"/>
            <a:ext cx="270000" cy="113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18" name="Google Shape;1918;p32"/>
          <p:cNvSpPr txBox="1"/>
          <p:nvPr>
            <p:ph idx="1" type="body"/>
          </p:nvPr>
        </p:nvSpPr>
        <p:spPr>
          <a:xfrm>
            <a:off x="367200" y="1310656"/>
            <a:ext cx="8388300" cy="3269700"/>
          </a:xfrm>
          <a:prstGeom prst="rect">
            <a:avLst/>
          </a:prstGeom>
          <a:noFill/>
          <a:ln>
            <a:noFill/>
          </a:ln>
        </p:spPr>
        <p:txBody>
          <a:bodyPr anchorCtr="0" anchor="t" bIns="0" lIns="0" spcFirstLastPara="1" rIns="0" wrap="square" tIns="0">
            <a:noAutofit/>
          </a:bodyPr>
          <a:lstStyle/>
          <a:p>
            <a:pPr indent="-317500" lvl="0" marL="457200" rtl="0" algn="l">
              <a:lnSpc>
                <a:spcPct val="90000"/>
              </a:lnSpc>
              <a:spcBef>
                <a:spcPts val="0"/>
              </a:spcBef>
              <a:spcAft>
                <a:spcPts val="0"/>
              </a:spcAft>
              <a:buSzPts val="1400"/>
              <a:buChar char="-"/>
            </a:pPr>
            <a:r>
              <a:rPr lang="en"/>
              <a:t>Cellular automaton</a:t>
            </a:r>
            <a:endParaRPr/>
          </a:p>
          <a:p>
            <a:pPr indent="-317500" lvl="0" marL="457200" rtl="0" algn="l">
              <a:lnSpc>
                <a:spcPct val="90000"/>
              </a:lnSpc>
              <a:spcBef>
                <a:spcPts val="0"/>
              </a:spcBef>
              <a:spcAft>
                <a:spcPts val="0"/>
              </a:spcAft>
              <a:buSzPts val="1400"/>
              <a:buChar char="-"/>
            </a:pPr>
            <a:r>
              <a:rPr lang="en"/>
              <a:t>2D grid</a:t>
            </a:r>
            <a:endParaRPr/>
          </a:p>
          <a:p>
            <a:pPr indent="0" lvl="0" marL="457200" rtl="0" algn="l">
              <a:lnSpc>
                <a:spcPct val="90000"/>
              </a:lnSpc>
              <a:spcBef>
                <a:spcPts val="0"/>
              </a:spcBef>
              <a:spcAft>
                <a:spcPts val="0"/>
              </a:spcAft>
              <a:buNone/>
            </a:pPr>
            <a:r>
              <a:t/>
            </a:r>
            <a:endParaRPr/>
          </a:p>
        </p:txBody>
      </p:sp>
      <p:sp>
        <p:nvSpPr>
          <p:cNvPr id="1919" name="Google Shape;1919;p32"/>
          <p:cNvSpPr txBox="1"/>
          <p:nvPr>
            <p:ph type="title"/>
          </p:nvPr>
        </p:nvSpPr>
        <p:spPr>
          <a:xfrm>
            <a:off x="366985" y="531900"/>
            <a:ext cx="8388900" cy="664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BC0031"/>
              </a:buClr>
              <a:buSzPts val="3300"/>
              <a:buFont typeface="Times New Roman"/>
              <a:buNone/>
            </a:pPr>
            <a:r>
              <a:rPr lang="en"/>
              <a:t>Basic Model</a:t>
            </a:r>
            <a:endParaRPr/>
          </a:p>
        </p:txBody>
      </p:sp>
      <p:sp>
        <p:nvSpPr>
          <p:cNvPr id="1920" name="Google Shape;1920;p32"/>
          <p:cNvSpPr/>
          <p:nvPr/>
        </p:nvSpPr>
        <p:spPr>
          <a:xfrm>
            <a:off x="367200" y="2382063"/>
            <a:ext cx="1007100" cy="664200"/>
          </a:xfrm>
          <a:prstGeom prst="roundRect">
            <a:avLst>
              <a:gd fmla="val 16667" name="adj"/>
            </a:avLst>
          </a:prstGeom>
          <a:solidFill>
            <a:srgbClr val="440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Healthy (0)</a:t>
            </a:r>
            <a:endParaRPr>
              <a:solidFill>
                <a:schemeClr val="lt1"/>
              </a:solidFill>
              <a:latin typeface="Times New Roman"/>
              <a:ea typeface="Times New Roman"/>
              <a:cs typeface="Times New Roman"/>
              <a:sym typeface="Times New Roman"/>
            </a:endParaRPr>
          </a:p>
        </p:txBody>
      </p:sp>
      <p:sp>
        <p:nvSpPr>
          <p:cNvPr id="1921" name="Google Shape;1921;p32"/>
          <p:cNvSpPr/>
          <p:nvPr/>
        </p:nvSpPr>
        <p:spPr>
          <a:xfrm>
            <a:off x="2304050" y="2382063"/>
            <a:ext cx="1007100" cy="664200"/>
          </a:xfrm>
          <a:prstGeom prst="roundRect">
            <a:avLst>
              <a:gd fmla="val 16667" name="adj"/>
            </a:avLst>
          </a:prstGeom>
          <a:solidFill>
            <a:srgbClr val="20908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Tumorous</a:t>
            </a:r>
            <a:r>
              <a:rPr lang="en">
                <a:latin typeface="Times New Roman"/>
                <a:ea typeface="Times New Roman"/>
                <a:cs typeface="Times New Roman"/>
                <a:sym typeface="Times New Roman"/>
              </a:rPr>
              <a:t>(1)</a:t>
            </a:r>
            <a:endParaRPr>
              <a:latin typeface="Times New Roman"/>
              <a:ea typeface="Times New Roman"/>
              <a:cs typeface="Times New Roman"/>
              <a:sym typeface="Times New Roman"/>
            </a:endParaRPr>
          </a:p>
        </p:txBody>
      </p:sp>
      <p:sp>
        <p:nvSpPr>
          <p:cNvPr id="1922" name="Google Shape;1922;p32"/>
          <p:cNvSpPr/>
          <p:nvPr/>
        </p:nvSpPr>
        <p:spPr>
          <a:xfrm>
            <a:off x="4057800" y="2382075"/>
            <a:ext cx="1007100" cy="664200"/>
          </a:xfrm>
          <a:prstGeom prst="roundRect">
            <a:avLst>
              <a:gd fmla="val 16667" name="adj"/>
            </a:avLst>
          </a:prstGeom>
          <a:solidFill>
            <a:srgbClr val="FDE7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Necrotic </a:t>
            </a:r>
            <a:r>
              <a:rPr lang="en">
                <a:latin typeface="Times New Roman"/>
                <a:ea typeface="Times New Roman"/>
                <a:cs typeface="Times New Roman"/>
                <a:sym typeface="Times New Roman"/>
              </a:rPr>
              <a:t>(2)</a:t>
            </a:r>
            <a:endParaRPr>
              <a:latin typeface="Times New Roman"/>
              <a:ea typeface="Times New Roman"/>
              <a:cs typeface="Times New Roman"/>
              <a:sym typeface="Times New Roman"/>
            </a:endParaRPr>
          </a:p>
        </p:txBody>
      </p:sp>
      <p:cxnSp>
        <p:nvCxnSpPr>
          <p:cNvPr id="1923" name="Google Shape;1923;p32"/>
          <p:cNvCxnSpPr>
            <a:stCxn id="1920" idx="3"/>
            <a:endCxn id="1921" idx="1"/>
          </p:cNvCxnSpPr>
          <p:nvPr/>
        </p:nvCxnSpPr>
        <p:spPr>
          <a:xfrm>
            <a:off x="1374300" y="2714163"/>
            <a:ext cx="929700" cy="0"/>
          </a:xfrm>
          <a:prstGeom prst="straightConnector1">
            <a:avLst/>
          </a:prstGeom>
          <a:noFill/>
          <a:ln cap="flat" cmpd="sng" w="9525">
            <a:solidFill>
              <a:schemeClr val="dk2"/>
            </a:solidFill>
            <a:prstDash val="solid"/>
            <a:round/>
            <a:headEnd len="med" w="med" type="none"/>
            <a:tailEnd len="med" w="med" type="triangle"/>
          </a:ln>
        </p:spPr>
      </p:cxnSp>
      <p:cxnSp>
        <p:nvCxnSpPr>
          <p:cNvPr id="1924" name="Google Shape;1924;p32"/>
          <p:cNvCxnSpPr>
            <a:stCxn id="1921" idx="3"/>
            <a:endCxn id="1922" idx="1"/>
          </p:cNvCxnSpPr>
          <p:nvPr/>
        </p:nvCxnSpPr>
        <p:spPr>
          <a:xfrm>
            <a:off x="3311150" y="2714163"/>
            <a:ext cx="746700" cy="0"/>
          </a:xfrm>
          <a:prstGeom prst="straightConnector1">
            <a:avLst/>
          </a:prstGeom>
          <a:noFill/>
          <a:ln cap="flat" cmpd="sng" w="9525">
            <a:solidFill>
              <a:schemeClr val="dk2"/>
            </a:solidFill>
            <a:prstDash val="solid"/>
            <a:round/>
            <a:headEnd len="med" w="med" type="none"/>
            <a:tailEnd len="med" w="med" type="triangle"/>
          </a:ln>
        </p:spPr>
      </p:cxnSp>
      <p:sp>
        <p:nvSpPr>
          <p:cNvPr id="1925" name="Google Shape;1925;p32"/>
          <p:cNvSpPr txBox="1"/>
          <p:nvPr/>
        </p:nvSpPr>
        <p:spPr>
          <a:xfrm>
            <a:off x="1557425" y="2435525"/>
            <a:ext cx="7467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m = 0</a:t>
            </a:r>
            <a:endParaRPr sz="1200">
              <a:solidFill>
                <a:schemeClr val="dk1"/>
              </a:solidFill>
              <a:latin typeface="Times New Roman"/>
              <a:ea typeface="Times New Roman"/>
              <a:cs typeface="Times New Roman"/>
              <a:sym typeface="Times New Roman"/>
            </a:endParaRPr>
          </a:p>
        </p:txBody>
      </p:sp>
      <p:sp>
        <p:nvSpPr>
          <p:cNvPr id="1926" name="Google Shape;1926;p32"/>
          <p:cNvSpPr txBox="1"/>
          <p:nvPr/>
        </p:nvSpPr>
        <p:spPr>
          <a:xfrm>
            <a:off x="3311150" y="2459025"/>
            <a:ext cx="6564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0&lt; d&lt;1</a:t>
            </a:r>
            <a:endParaRPr sz="1200">
              <a:solidFill>
                <a:schemeClr val="dk1"/>
              </a:solidFill>
              <a:latin typeface="Times New Roman"/>
              <a:ea typeface="Times New Roman"/>
              <a:cs typeface="Times New Roman"/>
              <a:sym typeface="Times New Roman"/>
            </a:endParaRPr>
          </a:p>
        </p:txBody>
      </p:sp>
      <p:cxnSp>
        <p:nvCxnSpPr>
          <p:cNvPr id="1927" name="Google Shape;1927;p32"/>
          <p:cNvCxnSpPr>
            <a:stCxn id="1921" idx="2"/>
          </p:cNvCxnSpPr>
          <p:nvPr/>
        </p:nvCxnSpPr>
        <p:spPr>
          <a:xfrm>
            <a:off x="2807600" y="3046263"/>
            <a:ext cx="13200" cy="528300"/>
          </a:xfrm>
          <a:prstGeom prst="straightConnector1">
            <a:avLst/>
          </a:prstGeom>
          <a:noFill/>
          <a:ln cap="flat" cmpd="sng" w="9525">
            <a:solidFill>
              <a:schemeClr val="dk2"/>
            </a:solidFill>
            <a:prstDash val="solid"/>
            <a:round/>
            <a:headEnd len="med" w="med" type="none"/>
            <a:tailEnd len="med" w="med" type="triangle"/>
          </a:ln>
        </p:spPr>
      </p:cxnSp>
      <p:sp>
        <p:nvSpPr>
          <p:cNvPr id="1928" name="Google Shape;1928;p32"/>
          <p:cNvSpPr txBox="1"/>
          <p:nvPr/>
        </p:nvSpPr>
        <p:spPr>
          <a:xfrm>
            <a:off x="2304000" y="3621600"/>
            <a:ext cx="175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Infect healthy neighbor</a:t>
            </a:r>
            <a:endParaRPr sz="1200">
              <a:solidFill>
                <a:schemeClr val="dk1"/>
              </a:solidFill>
              <a:latin typeface="Times New Roman"/>
              <a:ea typeface="Times New Roman"/>
              <a:cs typeface="Times New Roman"/>
              <a:sym typeface="Times New Roman"/>
            </a:endParaRPr>
          </a:p>
        </p:txBody>
      </p:sp>
      <p:sp>
        <p:nvSpPr>
          <p:cNvPr id="1929" name="Google Shape;1929;p32"/>
          <p:cNvSpPr txBox="1"/>
          <p:nvPr/>
        </p:nvSpPr>
        <p:spPr>
          <a:xfrm>
            <a:off x="3037825" y="3198825"/>
            <a:ext cx="9297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0&lt; p &lt; 1</a:t>
            </a:r>
            <a:endParaRPr sz="1200">
              <a:solidFill>
                <a:schemeClr val="dk1"/>
              </a:solidFill>
              <a:latin typeface="Times New Roman"/>
              <a:ea typeface="Times New Roman"/>
              <a:cs typeface="Times New Roman"/>
              <a:sym typeface="Times New Roman"/>
            </a:endParaRPr>
          </a:p>
        </p:txBody>
      </p:sp>
      <p:pic>
        <p:nvPicPr>
          <p:cNvPr id="1930" name="Google Shape;1930;p32"/>
          <p:cNvPicPr preferRelativeResize="0"/>
          <p:nvPr/>
        </p:nvPicPr>
        <p:blipFill>
          <a:blip r:embed="rId3">
            <a:alphaModFix/>
          </a:blip>
          <a:stretch>
            <a:fillRect/>
          </a:stretch>
        </p:blipFill>
        <p:spPr>
          <a:xfrm>
            <a:off x="5566050" y="936273"/>
            <a:ext cx="3086100" cy="327094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33"/>
          <p:cNvSpPr txBox="1"/>
          <p:nvPr>
            <p:ph type="title"/>
          </p:nvPr>
        </p:nvSpPr>
        <p:spPr>
          <a:xfrm>
            <a:off x="366985" y="531900"/>
            <a:ext cx="8388900" cy="664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Basic Model: growth vs. death probability</a:t>
            </a:r>
            <a:endParaRPr/>
          </a:p>
        </p:txBody>
      </p:sp>
      <p:sp>
        <p:nvSpPr>
          <p:cNvPr id="1936" name="Google Shape;1936;p33"/>
          <p:cNvSpPr txBox="1"/>
          <p:nvPr/>
        </p:nvSpPr>
        <p:spPr>
          <a:xfrm>
            <a:off x="401625" y="1496075"/>
            <a:ext cx="83268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p &lt;&lt; d : immediate death		p ~ d: finite size (dead) tumor 	p &gt;&gt; d: infinite growth, then death	</a:t>
            </a:r>
            <a:endParaRPr b="1">
              <a:solidFill>
                <a:schemeClr val="dk1"/>
              </a:solidFill>
              <a:latin typeface="Times New Roman"/>
              <a:ea typeface="Times New Roman"/>
              <a:cs typeface="Times New Roman"/>
              <a:sym typeface="Times New Roman"/>
            </a:endParaRPr>
          </a:p>
        </p:txBody>
      </p:sp>
      <p:sp>
        <p:nvSpPr>
          <p:cNvPr id="1937" name="Google Shape;1937;p33"/>
          <p:cNvSpPr txBox="1"/>
          <p:nvPr/>
        </p:nvSpPr>
        <p:spPr>
          <a:xfrm>
            <a:off x="1867175" y="3316100"/>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pic>
        <p:nvPicPr>
          <p:cNvPr id="1938" name="Google Shape;1938;p33"/>
          <p:cNvPicPr preferRelativeResize="0"/>
          <p:nvPr/>
        </p:nvPicPr>
        <p:blipFill>
          <a:blip r:embed="rId3">
            <a:alphaModFix/>
          </a:blip>
          <a:stretch>
            <a:fillRect/>
          </a:stretch>
        </p:blipFill>
        <p:spPr>
          <a:xfrm>
            <a:off x="6030000" y="1938825"/>
            <a:ext cx="2640900" cy="2799083"/>
          </a:xfrm>
          <a:prstGeom prst="rect">
            <a:avLst/>
          </a:prstGeom>
          <a:noFill/>
          <a:ln>
            <a:noFill/>
          </a:ln>
        </p:spPr>
      </p:pic>
      <p:pic>
        <p:nvPicPr>
          <p:cNvPr id="1939" name="Google Shape;1939;p33"/>
          <p:cNvPicPr preferRelativeResize="0"/>
          <p:nvPr/>
        </p:nvPicPr>
        <p:blipFill>
          <a:blip r:embed="rId4">
            <a:alphaModFix/>
          </a:blip>
          <a:stretch>
            <a:fillRect/>
          </a:stretch>
        </p:blipFill>
        <p:spPr>
          <a:xfrm>
            <a:off x="3091838" y="1938837"/>
            <a:ext cx="2640900" cy="2799061"/>
          </a:xfrm>
          <a:prstGeom prst="rect">
            <a:avLst/>
          </a:prstGeom>
          <a:noFill/>
          <a:ln>
            <a:noFill/>
          </a:ln>
        </p:spPr>
      </p:pic>
      <p:pic>
        <p:nvPicPr>
          <p:cNvPr id="1940" name="Google Shape;1940;p33"/>
          <p:cNvPicPr preferRelativeResize="0"/>
          <p:nvPr/>
        </p:nvPicPr>
        <p:blipFill>
          <a:blip r:embed="rId5">
            <a:alphaModFix/>
          </a:blip>
          <a:stretch>
            <a:fillRect/>
          </a:stretch>
        </p:blipFill>
        <p:spPr>
          <a:xfrm>
            <a:off x="314875" y="1938825"/>
            <a:ext cx="2640900" cy="279907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44" name="Shape 1944"/>
        <p:cNvGrpSpPr/>
        <p:nvPr/>
      </p:nvGrpSpPr>
      <p:grpSpPr>
        <a:xfrm>
          <a:off x="0" y="0"/>
          <a:ext cx="0" cy="0"/>
          <a:chOff x="0" y="0"/>
          <a:chExt cx="0" cy="0"/>
        </a:xfrm>
      </p:grpSpPr>
      <p:sp>
        <p:nvSpPr>
          <p:cNvPr id="1945" name="Google Shape;1945;p34"/>
          <p:cNvSpPr txBox="1"/>
          <p:nvPr>
            <p:ph type="title"/>
          </p:nvPr>
        </p:nvSpPr>
        <p:spPr>
          <a:xfrm>
            <a:off x="366985" y="531900"/>
            <a:ext cx="8388900" cy="664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Tumor size</a:t>
            </a:r>
            <a:endParaRPr/>
          </a:p>
        </p:txBody>
      </p:sp>
      <p:pic>
        <p:nvPicPr>
          <p:cNvPr id="1946" name="Google Shape;1946;p34"/>
          <p:cNvPicPr preferRelativeResize="0"/>
          <p:nvPr/>
        </p:nvPicPr>
        <p:blipFill>
          <a:blip r:embed="rId3">
            <a:alphaModFix/>
          </a:blip>
          <a:stretch>
            <a:fillRect/>
          </a:stretch>
        </p:blipFill>
        <p:spPr>
          <a:xfrm>
            <a:off x="2804000" y="285750"/>
            <a:ext cx="6096000" cy="4572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sp>
        <p:nvSpPr>
          <p:cNvPr id="1951" name="Google Shape;1951;p35"/>
          <p:cNvSpPr txBox="1"/>
          <p:nvPr>
            <p:ph idx="1" type="body"/>
          </p:nvPr>
        </p:nvSpPr>
        <p:spPr>
          <a:xfrm>
            <a:off x="367200" y="1275600"/>
            <a:ext cx="2230500" cy="3269700"/>
          </a:xfrm>
          <a:prstGeom prst="rect">
            <a:avLst/>
          </a:prstGeom>
        </p:spPr>
        <p:txBody>
          <a:bodyPr anchorCtr="0" anchor="t" bIns="0" lIns="0" spcFirstLastPara="1" rIns="0" wrap="square" tIns="0">
            <a:noAutofit/>
          </a:bodyPr>
          <a:lstStyle/>
          <a:p>
            <a:pPr indent="0" lvl="0" marL="0" rtl="0" algn="l">
              <a:spcBef>
                <a:spcPts val="500"/>
              </a:spcBef>
              <a:spcAft>
                <a:spcPts val="500"/>
              </a:spcAft>
              <a:buNone/>
            </a:pPr>
            <a:r>
              <a:rPr lang="en"/>
              <a:t>Second order phase transition </a:t>
            </a:r>
            <a:endParaRPr/>
          </a:p>
        </p:txBody>
      </p:sp>
      <p:sp>
        <p:nvSpPr>
          <p:cNvPr id="1952" name="Google Shape;1952;p35"/>
          <p:cNvSpPr txBox="1"/>
          <p:nvPr>
            <p:ph type="title"/>
          </p:nvPr>
        </p:nvSpPr>
        <p:spPr>
          <a:xfrm>
            <a:off x="366985" y="531900"/>
            <a:ext cx="8388900" cy="664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Tumor size</a:t>
            </a:r>
            <a:endParaRPr/>
          </a:p>
        </p:txBody>
      </p:sp>
      <p:pic>
        <p:nvPicPr>
          <p:cNvPr id="1953" name="Google Shape;1953;p35"/>
          <p:cNvPicPr preferRelativeResize="0"/>
          <p:nvPr/>
        </p:nvPicPr>
        <p:blipFill>
          <a:blip r:embed="rId3">
            <a:alphaModFix/>
          </a:blip>
          <a:stretch>
            <a:fillRect/>
          </a:stretch>
        </p:blipFill>
        <p:spPr>
          <a:xfrm>
            <a:off x="3161125" y="642125"/>
            <a:ext cx="5185226" cy="388891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57" name="Shape 1957"/>
        <p:cNvGrpSpPr/>
        <p:nvPr/>
      </p:nvGrpSpPr>
      <p:grpSpPr>
        <a:xfrm>
          <a:off x="0" y="0"/>
          <a:ext cx="0" cy="0"/>
          <a:chOff x="0" y="0"/>
          <a:chExt cx="0" cy="0"/>
        </a:xfrm>
      </p:grpSpPr>
      <p:sp>
        <p:nvSpPr>
          <p:cNvPr id="1958" name="Google Shape;1958;p36"/>
          <p:cNvSpPr txBox="1"/>
          <p:nvPr>
            <p:ph type="title"/>
          </p:nvPr>
        </p:nvSpPr>
        <p:spPr>
          <a:xfrm>
            <a:off x="366985" y="531900"/>
            <a:ext cx="8388900" cy="664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Avalanche size </a:t>
            </a:r>
            <a:endParaRPr/>
          </a:p>
          <a:p>
            <a:pPr indent="0" lvl="0" marL="0" rtl="0" algn="l">
              <a:spcBef>
                <a:spcPts val="0"/>
              </a:spcBef>
              <a:spcAft>
                <a:spcPts val="0"/>
              </a:spcAft>
              <a:buNone/>
            </a:pPr>
            <a:r>
              <a:rPr lang="en"/>
              <a:t>distribution</a:t>
            </a:r>
            <a:endParaRPr/>
          </a:p>
        </p:txBody>
      </p:sp>
      <p:pic>
        <p:nvPicPr>
          <p:cNvPr id="1959" name="Google Shape;1959;p36"/>
          <p:cNvPicPr preferRelativeResize="0"/>
          <p:nvPr/>
        </p:nvPicPr>
        <p:blipFill>
          <a:blip r:embed="rId3">
            <a:alphaModFix/>
          </a:blip>
          <a:stretch>
            <a:fillRect/>
          </a:stretch>
        </p:blipFill>
        <p:spPr>
          <a:xfrm>
            <a:off x="3161125" y="246602"/>
            <a:ext cx="5528150" cy="4146125"/>
          </a:xfrm>
          <a:prstGeom prst="rect">
            <a:avLst/>
          </a:prstGeom>
          <a:noFill/>
          <a:ln>
            <a:noFill/>
          </a:ln>
        </p:spPr>
      </p:pic>
      <p:sp>
        <p:nvSpPr>
          <p:cNvPr id="1960" name="Google Shape;1960;p36"/>
          <p:cNvSpPr txBox="1"/>
          <p:nvPr/>
        </p:nvSpPr>
        <p:spPr>
          <a:xfrm>
            <a:off x="641175" y="4580350"/>
            <a:ext cx="8149800" cy="3405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
                <a:solidFill>
                  <a:schemeClr val="dk1"/>
                </a:solidFill>
                <a:latin typeface="Times New Roman"/>
                <a:ea typeface="Times New Roman"/>
                <a:cs typeface="Times New Roman"/>
                <a:sym typeface="Times New Roman"/>
              </a:rPr>
              <a:t>										p &gt; d</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64" name="Shape 1964"/>
        <p:cNvGrpSpPr/>
        <p:nvPr/>
      </p:nvGrpSpPr>
      <p:grpSpPr>
        <a:xfrm>
          <a:off x="0" y="0"/>
          <a:ext cx="0" cy="0"/>
          <a:chOff x="0" y="0"/>
          <a:chExt cx="0" cy="0"/>
        </a:xfrm>
      </p:grpSpPr>
      <p:sp>
        <p:nvSpPr>
          <p:cNvPr id="1965" name="Google Shape;1965;p37"/>
          <p:cNvSpPr txBox="1"/>
          <p:nvPr>
            <p:ph idx="1" type="body"/>
          </p:nvPr>
        </p:nvSpPr>
        <p:spPr>
          <a:xfrm>
            <a:off x="367200" y="1275606"/>
            <a:ext cx="8388300" cy="3269700"/>
          </a:xfrm>
          <a:prstGeom prst="rect">
            <a:avLst/>
          </a:prstGeom>
        </p:spPr>
        <p:txBody>
          <a:bodyPr anchorCtr="0" anchor="t" bIns="0" lIns="0" spcFirstLastPara="1" rIns="0" wrap="square" tIns="0">
            <a:noAutofit/>
          </a:bodyPr>
          <a:lstStyle/>
          <a:p>
            <a:pPr indent="0" lvl="0" marL="0" rtl="0" algn="l">
              <a:spcBef>
                <a:spcPts val="500"/>
              </a:spcBef>
              <a:spcAft>
                <a:spcPts val="500"/>
              </a:spcAft>
              <a:buNone/>
            </a:pPr>
            <a:r>
              <a:t/>
            </a:r>
            <a:endParaRPr/>
          </a:p>
        </p:txBody>
      </p:sp>
      <p:pic>
        <p:nvPicPr>
          <p:cNvPr id="1966" name="Google Shape;1966;p37"/>
          <p:cNvPicPr preferRelativeResize="0"/>
          <p:nvPr/>
        </p:nvPicPr>
        <p:blipFill>
          <a:blip r:embed="rId3">
            <a:alphaModFix/>
          </a:blip>
          <a:stretch>
            <a:fillRect/>
          </a:stretch>
        </p:blipFill>
        <p:spPr>
          <a:xfrm>
            <a:off x="568900" y="411700"/>
            <a:ext cx="7795626" cy="4252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70" name="Shape 1970"/>
        <p:cNvGrpSpPr/>
        <p:nvPr/>
      </p:nvGrpSpPr>
      <p:grpSpPr>
        <a:xfrm>
          <a:off x="0" y="0"/>
          <a:ext cx="0" cy="0"/>
          <a:chOff x="0" y="0"/>
          <a:chExt cx="0" cy="0"/>
        </a:xfrm>
      </p:grpSpPr>
      <p:sp>
        <p:nvSpPr>
          <p:cNvPr id="1971" name="Google Shape;1971;p38"/>
          <p:cNvSpPr txBox="1"/>
          <p:nvPr>
            <p:ph idx="1" type="body"/>
          </p:nvPr>
        </p:nvSpPr>
        <p:spPr>
          <a:xfrm>
            <a:off x="367200" y="1275606"/>
            <a:ext cx="8388300" cy="3269700"/>
          </a:xfrm>
          <a:prstGeom prst="rect">
            <a:avLst/>
          </a:prstGeom>
        </p:spPr>
        <p:txBody>
          <a:bodyPr anchorCtr="0" anchor="t" bIns="0" lIns="0" spcFirstLastPara="1" rIns="0" wrap="square" tIns="0">
            <a:noAutofit/>
          </a:bodyPr>
          <a:lstStyle/>
          <a:p>
            <a:pPr indent="0" lvl="0" marL="0" rtl="0" algn="l">
              <a:spcBef>
                <a:spcPts val="500"/>
              </a:spcBef>
              <a:spcAft>
                <a:spcPts val="500"/>
              </a:spcAft>
              <a:buNone/>
            </a:pPr>
            <a:r>
              <a:t/>
            </a:r>
            <a:endParaRPr/>
          </a:p>
        </p:txBody>
      </p:sp>
      <p:sp>
        <p:nvSpPr>
          <p:cNvPr id="1972" name="Google Shape;1972;p38"/>
          <p:cNvSpPr txBox="1"/>
          <p:nvPr>
            <p:ph type="title"/>
          </p:nvPr>
        </p:nvSpPr>
        <p:spPr>
          <a:xfrm>
            <a:off x="366985" y="531900"/>
            <a:ext cx="8388900" cy="664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1973" name="Google Shape;1973;p38"/>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lank">
  <a:themeElements>
    <a:clrScheme name="UvA">
      <a:dk1>
        <a:srgbClr val="000000"/>
      </a:dk1>
      <a:lt1>
        <a:srgbClr val="FFFFFF"/>
      </a:lt1>
      <a:dk2>
        <a:srgbClr val="1F1D21"/>
      </a:dk2>
      <a:lt2>
        <a:srgbClr val="FFFFFF"/>
      </a:lt2>
      <a:accent1>
        <a:srgbClr val="BC1E31"/>
      </a:accent1>
      <a:accent2>
        <a:srgbClr val="BEB511"/>
      </a:accent2>
      <a:accent3>
        <a:srgbClr val="90003E"/>
      </a:accent3>
      <a:accent4>
        <a:srgbClr val="257835"/>
      </a:accent4>
      <a:accent5>
        <a:srgbClr val="004E92"/>
      </a:accent5>
      <a:accent6>
        <a:srgbClr val="E98300"/>
      </a:accent6>
      <a:hlink>
        <a:srgbClr val="009CDD"/>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